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77" r:id="rId2"/>
  </p:sldIdLst>
  <p:sldSz cx="6858000" cy="9906000" type="A4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6">
          <p15:clr>
            <a:srgbClr val="A4A3A4"/>
          </p15:clr>
        </p15:guide>
        <p15:guide id="2" pos="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7F7F7F"/>
    <a:srgbClr val="009999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4660"/>
  </p:normalViewPr>
  <p:slideViewPr>
    <p:cSldViewPr>
      <p:cViewPr varScale="1">
        <p:scale>
          <a:sx n="49" d="100"/>
          <a:sy n="49" d="100"/>
        </p:scale>
        <p:origin x="2586" y="54"/>
      </p:cViewPr>
      <p:guideLst>
        <p:guide orient="horz" pos="716"/>
        <p:guide pos="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EC27F-E34B-44B3-B380-E238F7A9B2CC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D24B-81AF-4E79-AFF2-0C0043D62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7380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5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44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58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DSKI RESUR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CEN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ORATO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2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LADI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AJA I ANALIT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006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8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78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ENI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78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ZAC KAMI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" y="0"/>
            <a:ext cx="6857999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MEHANI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nistrator u proizvodn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6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nolog_za_mehaniku_i_odrza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6857997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0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92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282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28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47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39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839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315-3BA6-4241-817F-5F52AA259FB8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67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4315-3BA6-4241-817F-5F52AA259FB8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1E26-A527-418E-BFBF-28C9F7B455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71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4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5" r:id="rId25"/>
    <p:sldLayoutId id="2147483686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jamnicaplus.talentlyft.com/o/rMfagN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9633520"/>
            <a:ext cx="6858000" cy="272480"/>
          </a:xfrm>
          <a:prstGeom prst="rect">
            <a:avLst/>
          </a:prstGeom>
          <a:solidFill>
            <a:schemeClr val="bg1">
              <a:lumMod val="75000"/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44624" y="1978170"/>
            <a:ext cx="346438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Ponosni smo nositelj 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dugogodišnje </a:t>
            </a: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tradicije i moderan prvak 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</a:t>
            </a: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 proizvodnji mineralnih voda i sokova te djelujemo unutar 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Grupe pića u Hrvatskoj, BiH, Srbiji, Mađarskoj i Sloveniji.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9" y="1242026"/>
            <a:ext cx="208823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Tražiš studentski posao koji može postati karijera?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23066" y="3577672"/>
            <a:ext cx="417056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Student u Sektoru logistike</a:t>
            </a:r>
          </a:p>
          <a:p>
            <a:pPr algn="ctr"/>
            <a:r>
              <a:rPr lang="hr-HR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(ž/m)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269895" y="4214564"/>
            <a:ext cx="4304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69895" y="3567832"/>
            <a:ext cx="4304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19187" y="4244308"/>
            <a:ext cx="201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ZAGREB</a:t>
            </a:r>
          </a:p>
        </p:txBody>
      </p:sp>
      <p:sp>
        <p:nvSpPr>
          <p:cNvPr id="4" name="Rectangle 3"/>
          <p:cNvSpPr/>
          <p:nvPr/>
        </p:nvSpPr>
        <p:spPr>
          <a:xfrm>
            <a:off x="84525" y="4691590"/>
            <a:ext cx="6688949" cy="125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0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ŠTO ĆEŠ RADITI?</a:t>
            </a:r>
            <a:endParaRPr lang="hr-HR" sz="1000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  <a:p>
            <a:pPr marL="180975" lvl="0" indent="-180975">
              <a:lnSpc>
                <a:spcPct val="115000"/>
              </a:lnSpc>
              <a:spcAft>
                <a:spcPts val="300"/>
              </a:spcAft>
              <a:buFont typeface="Wingdings"/>
              <a:buChar char="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raspoređivati prijevozne resurse koji su potrebni da se naši proizvodi otpreme u prodajne centre i kod kupaca</a:t>
            </a:r>
          </a:p>
          <a:p>
            <a:pPr marL="180975" lvl="0" indent="-180975">
              <a:lnSpc>
                <a:spcPct val="115000"/>
              </a:lnSpc>
              <a:spcAft>
                <a:spcPts val="300"/>
              </a:spcAft>
              <a:buFont typeface="Wingdings"/>
              <a:buChar char=""/>
            </a:pPr>
            <a:r>
              <a:rPr lang="pl-PL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svakodnevno pratiti i optimizirati proces utovara i istovara robe na skladištima</a:t>
            </a:r>
          </a:p>
          <a:p>
            <a:pPr marL="180975" lvl="0" indent="-180975">
              <a:lnSpc>
                <a:spcPct val="115000"/>
              </a:lnSpc>
              <a:spcAft>
                <a:spcPts val="300"/>
              </a:spcAft>
              <a:buFont typeface="Wingdings"/>
              <a:buChar char=""/>
            </a:pPr>
            <a:r>
              <a:rPr lang="pl-PL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kontrolirati i spajati fakture s cijenama i količinama iz narudžbe te provoditi prodajne naloge i fakturiranje</a:t>
            </a:r>
          </a:p>
          <a:p>
            <a:pPr marL="180975" lvl="0" indent="-180975">
              <a:lnSpc>
                <a:spcPct val="115000"/>
              </a:lnSpc>
              <a:spcAft>
                <a:spcPts val="300"/>
              </a:spcAft>
              <a:buFont typeface="Wingdings"/>
              <a:buChar char=""/>
            </a:pPr>
            <a:r>
              <a:rPr lang="pl-PL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izrađivati i unositi fakture za obavljene logisitičke usluge i nabavljene proizvode</a:t>
            </a:r>
          </a:p>
          <a:p>
            <a:pPr marL="180975" lvl="0" indent="-180975">
              <a:lnSpc>
                <a:spcPct val="115000"/>
              </a:lnSpc>
              <a:spcAft>
                <a:spcPts val="300"/>
              </a:spcAft>
              <a:buFont typeface="Wingdings"/>
              <a:buChar char=""/>
            </a:pPr>
            <a:r>
              <a:rPr lang="pl-PL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uključivati se u zadatke/ projekte iz ostalih dijelova Sektora logistike ovisno o tvojoj motivaciji i potrebi posla</a:t>
            </a:r>
          </a:p>
        </p:txBody>
      </p:sp>
      <p:sp>
        <p:nvSpPr>
          <p:cNvPr id="5" name="Rectangle 4"/>
          <p:cNvSpPr/>
          <p:nvPr/>
        </p:nvSpPr>
        <p:spPr>
          <a:xfrm>
            <a:off x="88194" y="6087162"/>
            <a:ext cx="2747332" cy="2920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r-HR" sz="10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ŠTO OD TEBE OČEKUJEMO?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da imaš vremena raditi </a:t>
            </a:r>
            <a:r>
              <a:rPr lang="hr-HR" sz="950" b="1" u="sng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puno radno vrijeme od ponedjeljka do petka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da imaš motivacije za daljnji razvoj u nekom području iz domene Logistike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pozitivan stav i ustrajnost u ispunjavanju ciljeva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 err="1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proaktivnost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u rješavanju problema i pronalaženju najboljeg načina rada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želja za učenjem i upoznavanjem poslovnih procesa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spremnost na suradnju s različitim sudionicima procesa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poznavanje 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MS O</a:t>
            </a:r>
            <a:r>
              <a:rPr lang="vi-VN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ffice alata 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(naglasak na Excel)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vozačku dozvolu B kategorije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znanje engleskog jezika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1300" y="6045066"/>
            <a:ext cx="3915831" cy="314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r-HR" sz="10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ZAŠTO ODABRATI NAS?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jer ćeš imati priliku učiti od logističkih stručnjaka i upoznati ovu i ostale funkcije unutar kompanije, te ako želiš i dokažeš se, </a:t>
            </a:r>
            <a:r>
              <a:rPr lang="hr-HR" sz="950" b="1" u="sng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nastaviti karijeru u našoj kompaniji i nakon završetka fakulteta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vodeći smo proizvođač i distributer mineralnih voda i bezalkoholnih napitaka na tržištu regije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svi naši novi zaposlenici sudjeluju u strukturiranom programu uvođenja u posao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pratimo radni učinak naših zaposlenika i pružamo im podršku u daljnjem razvoju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potičemo svakodnevno učenje naših zaposlenika kroz razne razvojne aktivnosti te interne i eksterne edukacije</a:t>
            </a:r>
          </a:p>
          <a:p>
            <a:pPr marL="171450" indent="-171450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ako nastaviš raditi kod nas i nakon studija, imat ćeš pravo na mnogobrojne novčane pogodnosti, od božićnice, </a:t>
            </a:r>
            <a:r>
              <a:rPr lang="hr-HR" sz="950" dirty="0" err="1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uskrsnice</a:t>
            </a:r>
            <a:r>
              <a:rPr lang="hr-HR" sz="95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darova za djecu do regresa; redovite sistematske preglede i dodatno zdravstveno osiguranje te široku ponudu rekreacijskih aktivnosti kroz korištenje kartice </a:t>
            </a:r>
            <a:r>
              <a:rPr lang="hr-HR" sz="950" dirty="0" err="1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Multisport</a:t>
            </a:r>
            <a:endParaRPr lang="hr-HR" sz="950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19" y="9620366"/>
            <a:ext cx="6805581" cy="242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r-HR" sz="900" b="1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Prijavi se </a:t>
            </a:r>
            <a:r>
              <a:rPr lang="hr-HR" sz="900" u="sng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najkasnije do  28.3.2022</a:t>
            </a:r>
            <a:r>
              <a:rPr lang="hr-HR" sz="900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.  na link </a:t>
            </a:r>
            <a:r>
              <a:rPr lang="hr-HR" sz="900" u="sng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hlinkClick r:id="rId2"/>
              </a:rPr>
              <a:t>https://jamnicaplus.talentlyft.com/o/rMfagN</a:t>
            </a:r>
            <a:endParaRPr lang="hr-HR" sz="900" u="sng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67" y="224716"/>
            <a:ext cx="922055" cy="638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624" y="2482226"/>
            <a:ext cx="58326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Gradimo snažne brendove, kao i snažne zaposlenike, i zato naš uspjeh dolazi upravo od naših ljudi. Držimo se zajedno i jedni drugima vjerujemo. Otvoreni smo, iskreni i direktni. Težimo izvrsnosti, nikada ne prihvaćamo osrednjost. Izazivamo </a:t>
            </a:r>
            <a:r>
              <a:rPr lang="vi-VN" sz="950" i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status quo 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volimo promjene, ali i učimo iz neuspjeha. Na svaku situaciju gledamo kao na priliku za osobni rast.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tako nastaju naši vrhunski proizvodi, a mi nastavljamo biti dokazano najbolji u regiji.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624" y="3130298"/>
            <a:ext cx="5544616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Okusi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vi-VN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kako je biti dio našeg tima i uključi se u proces odabira za radno mjesto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vi-VN" sz="95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32" y="1608013"/>
            <a:ext cx="24482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Odlično jer tražimo </a:t>
            </a:r>
            <a:r>
              <a:rPr lang="hr-HR" sz="950" b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studenta u Sektoru logistike u Jamnici plus </a:t>
            </a:r>
            <a:r>
              <a:rPr lang="hr-HR" sz="95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želimo te upoznati!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" y="-59054"/>
            <a:ext cx="1108558" cy="110855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291621" y="422979"/>
            <a:ext cx="0" cy="42556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6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7404</TotalTime>
  <Words>454</Words>
  <Application>Microsoft Office PowerPoint</Application>
  <PresentationFormat>A4 Paper (210x297 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Jamnica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 Špehar</dc:creator>
  <cp:lastModifiedBy>Filip Belobrk (fbelobrk)</cp:lastModifiedBy>
  <cp:revision>150</cp:revision>
  <dcterms:created xsi:type="dcterms:W3CDTF">2019-01-02T09:21:17Z</dcterms:created>
  <dcterms:modified xsi:type="dcterms:W3CDTF">2022-03-21T08:42:40Z</dcterms:modified>
</cp:coreProperties>
</file>