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74" r:id="rId2"/>
  </p:sldIdLst>
  <p:sldSz cx="6858000" cy="9906000" type="A4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ksterni natječaj" id="{0C1BBF73-D443-4436-8028-20F051D14986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16">
          <p15:clr>
            <a:srgbClr val="A4A3A4"/>
          </p15:clr>
        </p15:guide>
        <p15:guide id="2" pos="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7F7F7F"/>
    <a:srgbClr val="009999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>
      <p:cViewPr varScale="1">
        <p:scale>
          <a:sx n="79" d="100"/>
          <a:sy n="79" d="100"/>
        </p:scale>
        <p:origin x="846" y="66"/>
      </p:cViewPr>
      <p:guideLst>
        <p:guide orient="horz" pos="716"/>
        <p:guide pos="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EC27F-E34B-44B3-B380-E238F7A9B2CC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D24B-81AF-4E79-AFF2-0C0043D62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38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44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58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SKI RESUR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C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ATO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LAD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AJA I ANALI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0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ZAC KAM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0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MEHAN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istrator u proizvod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6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nolog_za_mehaniku_i_odrza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685799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9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82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2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47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3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15-3BA6-4241-817F-5F52AA259FB8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7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4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5" r:id="rId25"/>
    <p:sldLayoutId id="2147483686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amnicaplus.talentlyft.com/o/sJNagN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633520"/>
            <a:ext cx="6858000" cy="272480"/>
          </a:xfrm>
          <a:prstGeom prst="rect">
            <a:avLst/>
          </a:prstGeom>
          <a:solidFill>
            <a:schemeClr val="bg1">
              <a:lumMod val="75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52419" y="1766791"/>
            <a:ext cx="34643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Ponosni smo nositelj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dugogodišnje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tradicije i moderan prvak u proizvodnji mineralnih voda i sokova te djelujemo unutar Grupe pića u Hrvatskoj, BiH, Srbiji, Mađarskoj i Sloveniji.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0666" y="3563906"/>
            <a:ext cx="45466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Tehnolog za mehaniku i održavanje</a:t>
            </a:r>
          </a:p>
          <a:p>
            <a:pPr algn="ctr"/>
            <a:r>
              <a:rPr lang="hr-H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(ž/m)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356767" y="4232921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56767" y="3563906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06137" y="4232921"/>
            <a:ext cx="201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Gorica </a:t>
            </a:r>
            <a:r>
              <a:rPr lang="hr-HR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Svetojanska</a:t>
            </a:r>
            <a:endParaRPr lang="hr-HR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19" y="4448944"/>
            <a:ext cx="6858000" cy="1785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95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ĆEŠ RADITI?</a:t>
            </a:r>
            <a:endParaRPr lang="hr-HR" sz="95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efikasnost proizvodnih linija </a:t>
            </a:r>
            <a:endParaRPr lang="hr-HR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surađ</a:t>
            </a:r>
            <a:r>
              <a:rPr lang="hr-HR" sz="95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ivati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 proizvodnjom i održavanjem u cilju poboljšanja ili eliminacije slabih točaka proizvodn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</a:t>
            </a: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zrađ</a:t>
            </a:r>
            <a:r>
              <a:rPr lang="hr-HR" sz="95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ivati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upite za rezervne dijelove i tehnički materijal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 o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država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baze rezervnih dijelova i tehničkog materijala</a:t>
            </a:r>
            <a:endParaRPr lang="hr-HR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žurira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planove preventivnog održavanja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vršiti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dijagnosti</a:t>
            </a:r>
            <a:r>
              <a:rPr lang="hr-HR" sz="95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otklanja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kvarov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 linijama za punjenje</a:t>
            </a:r>
            <a:endParaRPr lang="hr-HR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koordinira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rad vanjskih izvođača održavanja</a:t>
            </a:r>
            <a:endParaRPr lang="hr-HR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voditi evidenciju kritičnih mjesta trošenja te sudjelovati u pronalaženju boljih tehničkih rješenja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hr-HR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</a:pPr>
            <a:endParaRPr lang="la-Latn" sz="95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8" y="6353299"/>
            <a:ext cx="3082652" cy="313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95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OD TEBE OČEKUJEMO?</a:t>
            </a: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VSS tehničkog smjera (strojarstvo, elektrotehnika, mehatronika) </a:t>
            </a: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ste zadnje godine nekog od navedenog fakulteta, možete krenuti raditi preko studentskog ugovora te se zaposliti po završetku</a:t>
            </a:r>
          </a:p>
          <a:p>
            <a:pPr marL="171450" indent="-17145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prednost je iskustvo na sličnim poslovima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posjedujete vozačku dozvolu B kategorije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Imate iskustvo rada u MS Office paketu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naprednu razinu engleskog jezika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odgovorno pristupanje radnim zadacima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ustrajnost u ispunjavanju ciljeva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otvorenost za suradnju i timski rad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usmjerenost na detalje i poštivanje rokova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960" y="6353299"/>
            <a:ext cx="3672408" cy="3114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ZAŠTO ODABRATI NAS?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Vodeći smo proizvođač i distributer mineralnih voda i bezalkoholnih napitaka na tržištu regije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Svi naši novi zaposlenici sudjeluju u strukturiranom programu uvođenja u posao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Pratimo radni učinak naših zaposlenika i pružamo im podršku u daljnjem razvoju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Potičemo svakodnevno učenje naših zaposlenika kroz razne razvojne aktivnosti, interne i eksterne edukacije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Njegujemo kulturu zajedništva i inovacija u kojoj se cijene različiti pogledi u stvaranju novih ideja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Naši zaposlenici imaju pravo na mnogobrojne novčane pogodnosti, od božićnice, </a:t>
            </a:r>
            <a:r>
              <a:rPr lang="hr-HR" sz="950" dirty="0" err="1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uskrsnice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darova za djecu do regresa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Vodimo brigu o fizičkom zdravlju naših zaposlenika kroz redovite sistematske preglede i dodatno zdravstveno osiguranje te široku ponudu rekreacijskih aktivnosti kroz korištenje kartice </a:t>
            </a:r>
            <a:r>
              <a:rPr lang="hr-HR" sz="950" dirty="0" err="1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Multisport</a:t>
            </a:r>
            <a:endParaRPr lang="hr-HR" sz="95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728" y="9542896"/>
            <a:ext cx="4896544" cy="560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sz="9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Želiš pridonijeti našim izvrsnim rezultatima? Prijavi se na naš oglas! </a:t>
            </a:r>
            <a:r>
              <a:rPr lang="hr-HR" sz="9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hlinkClick r:id="rId2"/>
              </a:rPr>
              <a:t>https://jamnicaplus.talentlyft.com/o/sJNagN</a:t>
            </a:r>
            <a:endParaRPr lang="hr-HR" sz="900" b="1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hr-HR" sz="900" b="1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7" y="224716"/>
            <a:ext cx="922055" cy="638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81" y="2355650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Gradimo snažne brendove, kao i snažne zaposlenike, i zato naš uspjeh dolazi upravo od naših ljudi. Držimo se zajedno i jedni drugima vjerujemo. Otvoreni smo, iskreni i direktni. Težimo izvrsnosti, nikada ne prihvaćamo osrednjost. Izazivamo </a:t>
            </a:r>
            <a:r>
              <a:rPr lang="vi-VN" sz="95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status quo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volimo promjene, ali i učimo iz neuspjeha. Na svaku situaciju gledamo kao na priliku za osobni rast.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tako nastaju naši vrhunski proizvodi, a mi nastavljamo biti dokazano najbolji u regiji.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24" y="3130298"/>
            <a:ext cx="5544616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Okusi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 je biti dio našeg tima i uključi se u proces odabira za radno mjesto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vi-VN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85" y="1301394"/>
            <a:ext cx="24482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Tražimo </a:t>
            </a:r>
            <a:r>
              <a:rPr lang="hr-HR" sz="95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Tehnologa za mehaniku i održavanje u Jamnici  plus 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 želimo te upoznati!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" y="86148"/>
            <a:ext cx="1108558" cy="11085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91621" y="422979"/>
            <a:ext cx="0" cy="42556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15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</TotalTime>
  <Words>450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Jamnica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 Špehar</dc:creator>
  <cp:lastModifiedBy>Nikolina Strinavić</cp:lastModifiedBy>
  <cp:revision>123</cp:revision>
  <dcterms:created xsi:type="dcterms:W3CDTF">2019-01-02T09:21:17Z</dcterms:created>
  <dcterms:modified xsi:type="dcterms:W3CDTF">2022-05-10T10:02:48Z</dcterms:modified>
</cp:coreProperties>
</file>