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7" r:id="rId3"/>
    <p:sldId id="260" r:id="rId4"/>
    <p:sldId id="262" r:id="rId5"/>
    <p:sldId id="264" r:id="rId6"/>
    <p:sldId id="267" r:id="rId7"/>
    <p:sldId id="265" r:id="rId8"/>
    <p:sldId id="266" r:id="rId9"/>
    <p:sldId id="26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bzoreuropa.hr/" TargetMode="External"/><Relationship Id="rId2" Type="http://schemas.openxmlformats.org/officeDocument/2006/relationships/hyperlink" Target="https://strukturnifondovi.hr/" TargetMode="External"/><Relationship Id="rId1" Type="http://schemas.openxmlformats.org/officeDocument/2006/relationships/hyperlink" Target="https://fondovieu.gov.hr/pozivi" TargetMode="External"/><Relationship Id="rId5" Type="http://schemas.openxmlformats.org/officeDocument/2006/relationships/hyperlink" Target="https://interreg-med.eu/" TargetMode="External"/><Relationship Id="rId4" Type="http://schemas.openxmlformats.org/officeDocument/2006/relationships/hyperlink" Target="https://www.interregeurope.eu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bzoreuropa.hr/" TargetMode="External"/><Relationship Id="rId2" Type="http://schemas.openxmlformats.org/officeDocument/2006/relationships/hyperlink" Target="https://strukturnifondovi.hr/" TargetMode="External"/><Relationship Id="rId1" Type="http://schemas.openxmlformats.org/officeDocument/2006/relationships/hyperlink" Target="https://fondovieu.gov.hr/pozivi" TargetMode="External"/><Relationship Id="rId5" Type="http://schemas.openxmlformats.org/officeDocument/2006/relationships/hyperlink" Target="https://interreg-med.eu/" TargetMode="External"/><Relationship Id="rId4" Type="http://schemas.openxmlformats.org/officeDocument/2006/relationships/hyperlink" Target="https://www.interregeurope.e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4F94E-FC35-44E8-BDE4-0181CC99D6D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E75FB94-999B-4711-A5A2-D14CF7F00937}">
      <dgm:prSet/>
      <dgm:spPr/>
      <dgm:t>
        <a:bodyPr/>
        <a:lstStyle/>
        <a:p>
          <a:r>
            <a:rPr lang="hr-HR" b="1" i="0"/>
            <a:t>ISTRAŽIVAČKI PROJEKTI – HRZZ </a:t>
          </a:r>
          <a:endParaRPr lang="en-US"/>
        </a:p>
      </dgm:t>
    </dgm:pt>
    <dgm:pt modelId="{CE8460AF-6A92-4430-B08D-0CB2E95E2ADC}" type="parTrans" cxnId="{69DF4CB9-4B6D-4114-A0E7-92C0F3F4417F}">
      <dgm:prSet/>
      <dgm:spPr/>
      <dgm:t>
        <a:bodyPr/>
        <a:lstStyle/>
        <a:p>
          <a:endParaRPr lang="en-US"/>
        </a:p>
      </dgm:t>
    </dgm:pt>
    <dgm:pt modelId="{FCC44319-1603-446A-8600-6F45AB9AA65E}" type="sibTrans" cxnId="{69DF4CB9-4B6D-4114-A0E7-92C0F3F4417F}">
      <dgm:prSet/>
      <dgm:spPr/>
      <dgm:t>
        <a:bodyPr/>
        <a:lstStyle/>
        <a:p>
          <a:endParaRPr lang="en-US"/>
        </a:p>
      </dgm:t>
    </dgm:pt>
    <dgm:pt modelId="{2C9E1F82-6674-4E1B-95D9-15E533975A6F}">
      <dgm:prSet/>
      <dgm:spPr/>
      <dgm:t>
        <a:bodyPr/>
        <a:lstStyle/>
        <a:p>
          <a:r>
            <a:rPr lang="hr-HR" b="1" i="0" u="sng"/>
            <a:t>Ukratko o natječaju IP-2024-05:</a:t>
          </a:r>
          <a:endParaRPr lang="en-US"/>
        </a:p>
      </dgm:t>
    </dgm:pt>
    <dgm:pt modelId="{2F886A12-CAD9-458A-A832-1AFFABCE0C75}" type="parTrans" cxnId="{36A58618-AB5C-4A50-ACCF-604E28325B10}">
      <dgm:prSet/>
      <dgm:spPr/>
      <dgm:t>
        <a:bodyPr/>
        <a:lstStyle/>
        <a:p>
          <a:endParaRPr lang="en-US"/>
        </a:p>
      </dgm:t>
    </dgm:pt>
    <dgm:pt modelId="{F61AFF12-26EC-461F-9825-6B54A203E884}" type="sibTrans" cxnId="{36A58618-AB5C-4A50-ACCF-604E28325B10}">
      <dgm:prSet/>
      <dgm:spPr/>
      <dgm:t>
        <a:bodyPr/>
        <a:lstStyle/>
        <a:p>
          <a:endParaRPr lang="en-US"/>
        </a:p>
      </dgm:t>
    </dgm:pt>
    <dgm:pt modelId="{A8F1B637-9A55-4338-9831-AC004AE62FEC}">
      <dgm:prSet/>
      <dgm:spPr/>
      <dgm:t>
        <a:bodyPr/>
        <a:lstStyle/>
        <a:p>
          <a:r>
            <a:rPr lang="hr-HR" b="0" i="0"/>
            <a:t>Datum raspisivanja natječaja: 25. ožujka 2024.</a:t>
          </a:r>
          <a:endParaRPr lang="en-US"/>
        </a:p>
      </dgm:t>
    </dgm:pt>
    <dgm:pt modelId="{9714943B-8FF4-4A13-988E-0B602D7C95DD}" type="parTrans" cxnId="{17CAC566-6FDB-4A2B-908B-9771612AD7F2}">
      <dgm:prSet/>
      <dgm:spPr/>
      <dgm:t>
        <a:bodyPr/>
        <a:lstStyle/>
        <a:p>
          <a:endParaRPr lang="en-US"/>
        </a:p>
      </dgm:t>
    </dgm:pt>
    <dgm:pt modelId="{C85CA5DA-C420-4415-A976-9A69A3BD01F2}" type="sibTrans" cxnId="{17CAC566-6FDB-4A2B-908B-9771612AD7F2}">
      <dgm:prSet/>
      <dgm:spPr/>
      <dgm:t>
        <a:bodyPr/>
        <a:lstStyle/>
        <a:p>
          <a:endParaRPr lang="en-US"/>
        </a:p>
      </dgm:t>
    </dgm:pt>
    <dgm:pt modelId="{0919DC07-0D73-410F-B7D7-90184EBD8D2A}">
      <dgm:prSet/>
      <dgm:spPr/>
      <dgm:t>
        <a:bodyPr/>
        <a:lstStyle/>
        <a:p>
          <a:r>
            <a:rPr lang="hr-HR" b="0" i="0"/>
            <a:t>Rok za prijavu: </a:t>
          </a:r>
          <a:r>
            <a:rPr lang="hr-HR" b="1" i="0"/>
            <a:t>10. svibnja 2024. do 13:00 sati (CEST)</a:t>
          </a:r>
          <a:endParaRPr lang="en-US"/>
        </a:p>
      </dgm:t>
    </dgm:pt>
    <dgm:pt modelId="{A605D9A0-6B44-4EAC-AE8B-97A659E972B7}" type="parTrans" cxnId="{70FBE59E-AA3F-49AB-9248-E8DBBFAB1F9A}">
      <dgm:prSet/>
      <dgm:spPr/>
      <dgm:t>
        <a:bodyPr/>
        <a:lstStyle/>
        <a:p>
          <a:endParaRPr lang="en-US"/>
        </a:p>
      </dgm:t>
    </dgm:pt>
    <dgm:pt modelId="{3D005CBD-EAF8-44B3-AEBC-86047AB25EEF}" type="sibTrans" cxnId="{70FBE59E-AA3F-49AB-9248-E8DBBFAB1F9A}">
      <dgm:prSet/>
      <dgm:spPr/>
      <dgm:t>
        <a:bodyPr/>
        <a:lstStyle/>
        <a:p>
          <a:endParaRPr lang="en-US"/>
        </a:p>
      </dgm:t>
    </dgm:pt>
    <dgm:pt modelId="{3C9AF8AE-0E2E-4C43-99D1-19360C46061F}">
      <dgm:prSet/>
      <dgm:spPr/>
      <dgm:t>
        <a:bodyPr/>
        <a:lstStyle/>
        <a:p>
          <a:r>
            <a:rPr lang="hr-HR" b="0" i="0" dirty="0"/>
            <a:t>Istraživačko područje: sva znanstvena područja</a:t>
          </a:r>
          <a:endParaRPr lang="en-US" dirty="0"/>
        </a:p>
      </dgm:t>
    </dgm:pt>
    <dgm:pt modelId="{B43FA840-CABD-42D5-879A-B57303CCA6E3}" type="parTrans" cxnId="{EB8A768B-D7CD-4B6F-B752-1664AF4657B5}">
      <dgm:prSet/>
      <dgm:spPr/>
      <dgm:t>
        <a:bodyPr/>
        <a:lstStyle/>
        <a:p>
          <a:endParaRPr lang="en-US"/>
        </a:p>
      </dgm:t>
    </dgm:pt>
    <dgm:pt modelId="{A00DB62E-5EFC-4C20-8F68-6DCA55CA78F5}" type="sibTrans" cxnId="{EB8A768B-D7CD-4B6F-B752-1664AF4657B5}">
      <dgm:prSet/>
      <dgm:spPr/>
      <dgm:t>
        <a:bodyPr/>
        <a:lstStyle/>
        <a:p>
          <a:endParaRPr lang="en-US"/>
        </a:p>
      </dgm:t>
    </dgm:pt>
    <dgm:pt modelId="{1732ADDB-6340-4041-B026-051D734A8BCE}">
      <dgm:prSet/>
      <dgm:spPr/>
      <dgm:t>
        <a:bodyPr/>
        <a:lstStyle/>
        <a:p>
          <a:r>
            <a:rPr lang="hr-HR" b="0" i="0"/>
            <a:t>Trajanje financiranja projekta: </a:t>
          </a:r>
          <a:r>
            <a:rPr lang="hr-HR" b="1" i="0"/>
            <a:t>3 godine</a:t>
          </a:r>
          <a:endParaRPr lang="en-US"/>
        </a:p>
      </dgm:t>
    </dgm:pt>
    <dgm:pt modelId="{6865ECF5-4468-4C9D-8B3D-C47294F03DB6}" type="parTrans" cxnId="{BA461CB8-9107-4394-B476-1D4C521477AA}">
      <dgm:prSet/>
      <dgm:spPr/>
      <dgm:t>
        <a:bodyPr/>
        <a:lstStyle/>
        <a:p>
          <a:endParaRPr lang="en-US"/>
        </a:p>
      </dgm:t>
    </dgm:pt>
    <dgm:pt modelId="{BAE517D4-D544-4B94-BBBC-F66C146F6A71}" type="sibTrans" cxnId="{BA461CB8-9107-4394-B476-1D4C521477AA}">
      <dgm:prSet/>
      <dgm:spPr/>
      <dgm:t>
        <a:bodyPr/>
        <a:lstStyle/>
        <a:p>
          <a:endParaRPr lang="en-US"/>
        </a:p>
      </dgm:t>
    </dgm:pt>
    <dgm:pt modelId="{E83B0E4B-B2A9-42B3-84B9-5A6FE855130C}">
      <dgm:prSet/>
      <dgm:spPr/>
      <dgm:t>
        <a:bodyPr/>
        <a:lstStyle/>
        <a:p>
          <a:r>
            <a:rPr lang="hr-HR" b="0" i="0"/>
            <a:t>Najveći ukupni iznos financiranja po projektu: </a:t>
          </a:r>
          <a:r>
            <a:rPr lang="hr-HR" b="1" i="0"/>
            <a:t>200.000,00 eura</a:t>
          </a:r>
          <a:endParaRPr lang="en-US"/>
        </a:p>
      </dgm:t>
    </dgm:pt>
    <dgm:pt modelId="{681259AB-2A29-44B3-AEB5-8908C305E060}" type="parTrans" cxnId="{F130C351-3336-4F4C-97BE-579960CB130F}">
      <dgm:prSet/>
      <dgm:spPr/>
      <dgm:t>
        <a:bodyPr/>
        <a:lstStyle/>
        <a:p>
          <a:endParaRPr lang="en-US"/>
        </a:p>
      </dgm:t>
    </dgm:pt>
    <dgm:pt modelId="{CA1E9853-A27D-4BE7-973F-09636E64EDE1}" type="sibTrans" cxnId="{F130C351-3336-4F4C-97BE-579960CB130F}">
      <dgm:prSet/>
      <dgm:spPr/>
      <dgm:t>
        <a:bodyPr/>
        <a:lstStyle/>
        <a:p>
          <a:endParaRPr lang="en-US"/>
        </a:p>
      </dgm:t>
    </dgm:pt>
    <dgm:pt modelId="{721AAD4C-A872-47AF-8920-FF52F38C7342}">
      <dgm:prSet/>
      <dgm:spPr/>
      <dgm:t>
        <a:bodyPr/>
        <a:lstStyle/>
        <a:p>
          <a:r>
            <a:rPr lang="hr-HR" b="0" i="0"/>
            <a:t>Najmanji ukupni iznos financiranja po projektu: </a:t>
          </a:r>
          <a:r>
            <a:rPr lang="hr-HR" b="1" i="0"/>
            <a:t>60.000,00 eura</a:t>
          </a:r>
          <a:endParaRPr lang="en-US"/>
        </a:p>
      </dgm:t>
    </dgm:pt>
    <dgm:pt modelId="{A780E8E5-1133-4808-94E7-3067495661B9}" type="parTrans" cxnId="{41BC222B-9386-4472-97EC-3D18F53AFDB1}">
      <dgm:prSet/>
      <dgm:spPr/>
      <dgm:t>
        <a:bodyPr/>
        <a:lstStyle/>
        <a:p>
          <a:endParaRPr lang="en-US"/>
        </a:p>
      </dgm:t>
    </dgm:pt>
    <dgm:pt modelId="{782CAEA6-CED1-4087-B426-61CB997CF391}" type="sibTrans" cxnId="{41BC222B-9386-4472-97EC-3D18F53AFDB1}">
      <dgm:prSet/>
      <dgm:spPr/>
      <dgm:t>
        <a:bodyPr/>
        <a:lstStyle/>
        <a:p>
          <a:endParaRPr lang="en-US"/>
        </a:p>
      </dgm:t>
    </dgm:pt>
    <dgm:pt modelId="{4D65B571-0548-4C12-A3D3-3ECF4D29F7F0}">
      <dgm:prSet/>
      <dgm:spPr/>
      <dgm:t>
        <a:bodyPr/>
        <a:lstStyle/>
        <a:p>
          <a:r>
            <a:rPr lang="hr-HR" b="0" i="0"/>
            <a:t>https://hrzz.hr/prijava/otvoreni-natjecaji/</a:t>
          </a:r>
          <a:endParaRPr lang="en-US"/>
        </a:p>
      </dgm:t>
    </dgm:pt>
    <dgm:pt modelId="{3C08F96D-2EEE-4F3B-869F-221B107EC182}" type="parTrans" cxnId="{91EA2695-7BB3-4DC2-9062-56E02AD71CF7}">
      <dgm:prSet/>
      <dgm:spPr/>
      <dgm:t>
        <a:bodyPr/>
        <a:lstStyle/>
        <a:p>
          <a:endParaRPr lang="en-US"/>
        </a:p>
      </dgm:t>
    </dgm:pt>
    <dgm:pt modelId="{8EB53ECF-F854-43D6-98AF-1A7FA1CE96BF}" type="sibTrans" cxnId="{91EA2695-7BB3-4DC2-9062-56E02AD71CF7}">
      <dgm:prSet/>
      <dgm:spPr/>
      <dgm:t>
        <a:bodyPr/>
        <a:lstStyle/>
        <a:p>
          <a:endParaRPr lang="en-US"/>
        </a:p>
      </dgm:t>
    </dgm:pt>
    <dgm:pt modelId="{96298150-A5A3-44D4-817E-6B3533A38749}" type="pres">
      <dgm:prSet presAssocID="{53A4F94E-FC35-44E8-BDE4-0181CC99D6D0}" presName="vert0" presStyleCnt="0">
        <dgm:presLayoutVars>
          <dgm:dir/>
          <dgm:animOne val="branch"/>
          <dgm:animLvl val="lvl"/>
        </dgm:presLayoutVars>
      </dgm:prSet>
      <dgm:spPr/>
    </dgm:pt>
    <dgm:pt modelId="{A5B1E182-A25F-4861-BF3C-3F3B69547744}" type="pres">
      <dgm:prSet presAssocID="{6E75FB94-999B-4711-A5A2-D14CF7F00937}" presName="thickLine" presStyleLbl="alignNode1" presStyleIdx="0" presStyleCnt="9"/>
      <dgm:spPr/>
    </dgm:pt>
    <dgm:pt modelId="{3C3C3440-76D1-4549-9E05-0263C33D4370}" type="pres">
      <dgm:prSet presAssocID="{6E75FB94-999B-4711-A5A2-D14CF7F00937}" presName="horz1" presStyleCnt="0"/>
      <dgm:spPr/>
    </dgm:pt>
    <dgm:pt modelId="{C3548C4B-F34E-4E2F-8010-80EB24EBA69F}" type="pres">
      <dgm:prSet presAssocID="{6E75FB94-999B-4711-A5A2-D14CF7F00937}" presName="tx1" presStyleLbl="revTx" presStyleIdx="0" presStyleCnt="9"/>
      <dgm:spPr/>
    </dgm:pt>
    <dgm:pt modelId="{7F28DFA0-6FFB-4D3C-803E-7A12118AF08D}" type="pres">
      <dgm:prSet presAssocID="{6E75FB94-999B-4711-A5A2-D14CF7F00937}" presName="vert1" presStyleCnt="0"/>
      <dgm:spPr/>
    </dgm:pt>
    <dgm:pt modelId="{8FF476FC-F83A-4AAD-991C-6EE2E0C1C8EE}" type="pres">
      <dgm:prSet presAssocID="{2C9E1F82-6674-4E1B-95D9-15E533975A6F}" presName="thickLine" presStyleLbl="alignNode1" presStyleIdx="1" presStyleCnt="9"/>
      <dgm:spPr/>
    </dgm:pt>
    <dgm:pt modelId="{330F8864-BAF2-477F-B003-CD7EDE43EE84}" type="pres">
      <dgm:prSet presAssocID="{2C9E1F82-6674-4E1B-95D9-15E533975A6F}" presName="horz1" presStyleCnt="0"/>
      <dgm:spPr/>
    </dgm:pt>
    <dgm:pt modelId="{A893F7E4-A03D-435B-ACF4-986AD19345EC}" type="pres">
      <dgm:prSet presAssocID="{2C9E1F82-6674-4E1B-95D9-15E533975A6F}" presName="tx1" presStyleLbl="revTx" presStyleIdx="1" presStyleCnt="9"/>
      <dgm:spPr/>
    </dgm:pt>
    <dgm:pt modelId="{DCC2E887-CA9A-4728-AC59-B14D3555B93F}" type="pres">
      <dgm:prSet presAssocID="{2C9E1F82-6674-4E1B-95D9-15E533975A6F}" presName="vert1" presStyleCnt="0"/>
      <dgm:spPr/>
    </dgm:pt>
    <dgm:pt modelId="{F48EE466-8DF4-416F-8049-3B4FB7003FB8}" type="pres">
      <dgm:prSet presAssocID="{A8F1B637-9A55-4338-9831-AC004AE62FEC}" presName="thickLine" presStyleLbl="alignNode1" presStyleIdx="2" presStyleCnt="9"/>
      <dgm:spPr/>
    </dgm:pt>
    <dgm:pt modelId="{49C64679-957D-42E9-A3F4-23BBC7019505}" type="pres">
      <dgm:prSet presAssocID="{A8F1B637-9A55-4338-9831-AC004AE62FEC}" presName="horz1" presStyleCnt="0"/>
      <dgm:spPr/>
    </dgm:pt>
    <dgm:pt modelId="{B3F63B8F-DED7-4716-832C-5636DE939998}" type="pres">
      <dgm:prSet presAssocID="{A8F1B637-9A55-4338-9831-AC004AE62FEC}" presName="tx1" presStyleLbl="revTx" presStyleIdx="2" presStyleCnt="9"/>
      <dgm:spPr/>
    </dgm:pt>
    <dgm:pt modelId="{31D87DB6-355A-4536-9308-6D8C5A1BBE8A}" type="pres">
      <dgm:prSet presAssocID="{A8F1B637-9A55-4338-9831-AC004AE62FEC}" presName="vert1" presStyleCnt="0"/>
      <dgm:spPr/>
    </dgm:pt>
    <dgm:pt modelId="{3BAF825B-0A0E-414F-A287-02D2B12D3507}" type="pres">
      <dgm:prSet presAssocID="{0919DC07-0D73-410F-B7D7-90184EBD8D2A}" presName="thickLine" presStyleLbl="alignNode1" presStyleIdx="3" presStyleCnt="9"/>
      <dgm:spPr/>
    </dgm:pt>
    <dgm:pt modelId="{D94506F4-E994-4A10-9B31-E38B7E90C734}" type="pres">
      <dgm:prSet presAssocID="{0919DC07-0D73-410F-B7D7-90184EBD8D2A}" presName="horz1" presStyleCnt="0"/>
      <dgm:spPr/>
    </dgm:pt>
    <dgm:pt modelId="{DB3B413E-5AC4-4682-BEE7-F6E7BBC5894B}" type="pres">
      <dgm:prSet presAssocID="{0919DC07-0D73-410F-B7D7-90184EBD8D2A}" presName="tx1" presStyleLbl="revTx" presStyleIdx="3" presStyleCnt="9"/>
      <dgm:spPr/>
    </dgm:pt>
    <dgm:pt modelId="{8A0FA41A-A872-490A-A22A-9C53EF978E86}" type="pres">
      <dgm:prSet presAssocID="{0919DC07-0D73-410F-B7D7-90184EBD8D2A}" presName="vert1" presStyleCnt="0"/>
      <dgm:spPr/>
    </dgm:pt>
    <dgm:pt modelId="{11A938B6-25BF-4A1D-8841-051C47195B38}" type="pres">
      <dgm:prSet presAssocID="{3C9AF8AE-0E2E-4C43-99D1-19360C46061F}" presName="thickLine" presStyleLbl="alignNode1" presStyleIdx="4" presStyleCnt="9"/>
      <dgm:spPr/>
    </dgm:pt>
    <dgm:pt modelId="{6B50E40D-7595-4C6D-BC95-F313A5CE5D81}" type="pres">
      <dgm:prSet presAssocID="{3C9AF8AE-0E2E-4C43-99D1-19360C46061F}" presName="horz1" presStyleCnt="0"/>
      <dgm:spPr/>
    </dgm:pt>
    <dgm:pt modelId="{1ED1D881-8D6B-4D3A-AEB4-8602993EC7A5}" type="pres">
      <dgm:prSet presAssocID="{3C9AF8AE-0E2E-4C43-99D1-19360C46061F}" presName="tx1" presStyleLbl="revTx" presStyleIdx="4" presStyleCnt="9"/>
      <dgm:spPr/>
    </dgm:pt>
    <dgm:pt modelId="{F25691E0-5A9D-43E4-87E6-2D1C17C58EB9}" type="pres">
      <dgm:prSet presAssocID="{3C9AF8AE-0E2E-4C43-99D1-19360C46061F}" presName="vert1" presStyleCnt="0"/>
      <dgm:spPr/>
    </dgm:pt>
    <dgm:pt modelId="{11917D2A-7725-4F1E-B3FD-D467A8D108CD}" type="pres">
      <dgm:prSet presAssocID="{1732ADDB-6340-4041-B026-051D734A8BCE}" presName="thickLine" presStyleLbl="alignNode1" presStyleIdx="5" presStyleCnt="9"/>
      <dgm:spPr/>
    </dgm:pt>
    <dgm:pt modelId="{DEE2A50F-27D6-4CCA-89CE-34DCBB262417}" type="pres">
      <dgm:prSet presAssocID="{1732ADDB-6340-4041-B026-051D734A8BCE}" presName="horz1" presStyleCnt="0"/>
      <dgm:spPr/>
    </dgm:pt>
    <dgm:pt modelId="{2B65A14F-8625-4813-9FF8-9C408EA3E76C}" type="pres">
      <dgm:prSet presAssocID="{1732ADDB-6340-4041-B026-051D734A8BCE}" presName="tx1" presStyleLbl="revTx" presStyleIdx="5" presStyleCnt="9"/>
      <dgm:spPr/>
    </dgm:pt>
    <dgm:pt modelId="{24CA2774-F302-4625-B890-7DD480727457}" type="pres">
      <dgm:prSet presAssocID="{1732ADDB-6340-4041-B026-051D734A8BCE}" presName="vert1" presStyleCnt="0"/>
      <dgm:spPr/>
    </dgm:pt>
    <dgm:pt modelId="{23BB24FE-0D53-4E41-AAD6-9205B44A690D}" type="pres">
      <dgm:prSet presAssocID="{E83B0E4B-B2A9-42B3-84B9-5A6FE855130C}" presName="thickLine" presStyleLbl="alignNode1" presStyleIdx="6" presStyleCnt="9"/>
      <dgm:spPr/>
    </dgm:pt>
    <dgm:pt modelId="{E0339D7F-AD36-4C36-88D1-78EE279758A4}" type="pres">
      <dgm:prSet presAssocID="{E83B0E4B-B2A9-42B3-84B9-5A6FE855130C}" presName="horz1" presStyleCnt="0"/>
      <dgm:spPr/>
    </dgm:pt>
    <dgm:pt modelId="{2A2421BE-FBF0-4FAA-A9C8-E1902E65EFA4}" type="pres">
      <dgm:prSet presAssocID="{E83B0E4B-B2A9-42B3-84B9-5A6FE855130C}" presName="tx1" presStyleLbl="revTx" presStyleIdx="6" presStyleCnt="9"/>
      <dgm:spPr/>
    </dgm:pt>
    <dgm:pt modelId="{0120B943-59E4-4551-B080-A188342CF2DC}" type="pres">
      <dgm:prSet presAssocID="{E83B0E4B-B2A9-42B3-84B9-5A6FE855130C}" presName="vert1" presStyleCnt="0"/>
      <dgm:spPr/>
    </dgm:pt>
    <dgm:pt modelId="{C1F8DD6F-1649-4BC3-AB85-410F99049097}" type="pres">
      <dgm:prSet presAssocID="{721AAD4C-A872-47AF-8920-FF52F38C7342}" presName="thickLine" presStyleLbl="alignNode1" presStyleIdx="7" presStyleCnt="9"/>
      <dgm:spPr/>
    </dgm:pt>
    <dgm:pt modelId="{3D4D2217-099C-4167-B6E8-D8DBB1212089}" type="pres">
      <dgm:prSet presAssocID="{721AAD4C-A872-47AF-8920-FF52F38C7342}" presName="horz1" presStyleCnt="0"/>
      <dgm:spPr/>
    </dgm:pt>
    <dgm:pt modelId="{06278395-3DC1-499D-B30E-DC47329CF229}" type="pres">
      <dgm:prSet presAssocID="{721AAD4C-A872-47AF-8920-FF52F38C7342}" presName="tx1" presStyleLbl="revTx" presStyleIdx="7" presStyleCnt="9"/>
      <dgm:spPr/>
    </dgm:pt>
    <dgm:pt modelId="{58745148-C494-4104-A0D4-88C73DBFC1C8}" type="pres">
      <dgm:prSet presAssocID="{721AAD4C-A872-47AF-8920-FF52F38C7342}" presName="vert1" presStyleCnt="0"/>
      <dgm:spPr/>
    </dgm:pt>
    <dgm:pt modelId="{72068437-F8DF-4917-A2B1-4055AB2FCD95}" type="pres">
      <dgm:prSet presAssocID="{4D65B571-0548-4C12-A3D3-3ECF4D29F7F0}" presName="thickLine" presStyleLbl="alignNode1" presStyleIdx="8" presStyleCnt="9"/>
      <dgm:spPr/>
    </dgm:pt>
    <dgm:pt modelId="{299666EC-92E6-48D5-AC80-C1F3DAFFDF40}" type="pres">
      <dgm:prSet presAssocID="{4D65B571-0548-4C12-A3D3-3ECF4D29F7F0}" presName="horz1" presStyleCnt="0"/>
      <dgm:spPr/>
    </dgm:pt>
    <dgm:pt modelId="{1C834A3D-4852-468A-8FE5-07D6B1CCEC36}" type="pres">
      <dgm:prSet presAssocID="{4D65B571-0548-4C12-A3D3-3ECF4D29F7F0}" presName="tx1" presStyleLbl="revTx" presStyleIdx="8" presStyleCnt="9"/>
      <dgm:spPr/>
    </dgm:pt>
    <dgm:pt modelId="{E61CE759-4CBB-4142-9A66-7D5F53585156}" type="pres">
      <dgm:prSet presAssocID="{4D65B571-0548-4C12-A3D3-3ECF4D29F7F0}" presName="vert1" presStyleCnt="0"/>
      <dgm:spPr/>
    </dgm:pt>
  </dgm:ptLst>
  <dgm:cxnLst>
    <dgm:cxn modelId="{36A58618-AB5C-4A50-ACCF-604E28325B10}" srcId="{53A4F94E-FC35-44E8-BDE4-0181CC99D6D0}" destId="{2C9E1F82-6674-4E1B-95D9-15E533975A6F}" srcOrd="1" destOrd="0" parTransId="{2F886A12-CAD9-458A-A832-1AFFABCE0C75}" sibTransId="{F61AFF12-26EC-461F-9825-6B54A203E884}"/>
    <dgm:cxn modelId="{AEA08818-AB39-465F-8E92-954E25145F05}" type="presOf" srcId="{1732ADDB-6340-4041-B026-051D734A8BCE}" destId="{2B65A14F-8625-4813-9FF8-9C408EA3E76C}" srcOrd="0" destOrd="0" presId="urn:microsoft.com/office/officeart/2008/layout/LinedList"/>
    <dgm:cxn modelId="{BAC95026-1AC6-4909-8F9A-B2C97F86AE21}" type="presOf" srcId="{721AAD4C-A872-47AF-8920-FF52F38C7342}" destId="{06278395-3DC1-499D-B30E-DC47329CF229}" srcOrd="0" destOrd="0" presId="urn:microsoft.com/office/officeart/2008/layout/LinedList"/>
    <dgm:cxn modelId="{91874227-B83A-4978-969C-3D8416DF16C9}" type="presOf" srcId="{3C9AF8AE-0E2E-4C43-99D1-19360C46061F}" destId="{1ED1D881-8D6B-4D3A-AEB4-8602993EC7A5}" srcOrd="0" destOrd="0" presId="urn:microsoft.com/office/officeart/2008/layout/LinedList"/>
    <dgm:cxn modelId="{41BC222B-9386-4472-97EC-3D18F53AFDB1}" srcId="{53A4F94E-FC35-44E8-BDE4-0181CC99D6D0}" destId="{721AAD4C-A872-47AF-8920-FF52F38C7342}" srcOrd="7" destOrd="0" parTransId="{A780E8E5-1133-4808-94E7-3067495661B9}" sibTransId="{782CAEA6-CED1-4087-B426-61CB997CF391}"/>
    <dgm:cxn modelId="{EF57DA35-9785-45B4-905D-68D3F7B0A8C4}" type="presOf" srcId="{A8F1B637-9A55-4338-9831-AC004AE62FEC}" destId="{B3F63B8F-DED7-4716-832C-5636DE939998}" srcOrd="0" destOrd="0" presId="urn:microsoft.com/office/officeart/2008/layout/LinedList"/>
    <dgm:cxn modelId="{571D3C63-9B0C-4B92-BE82-16CE078EB6F3}" type="presOf" srcId="{2C9E1F82-6674-4E1B-95D9-15E533975A6F}" destId="{A893F7E4-A03D-435B-ACF4-986AD19345EC}" srcOrd="0" destOrd="0" presId="urn:microsoft.com/office/officeart/2008/layout/LinedList"/>
    <dgm:cxn modelId="{17CAC566-6FDB-4A2B-908B-9771612AD7F2}" srcId="{53A4F94E-FC35-44E8-BDE4-0181CC99D6D0}" destId="{A8F1B637-9A55-4338-9831-AC004AE62FEC}" srcOrd="2" destOrd="0" parTransId="{9714943B-8FF4-4A13-988E-0B602D7C95DD}" sibTransId="{C85CA5DA-C420-4415-A976-9A69A3BD01F2}"/>
    <dgm:cxn modelId="{E642BC69-4182-4A28-8C5A-0D4E3D2F5D0A}" type="presOf" srcId="{6E75FB94-999B-4711-A5A2-D14CF7F00937}" destId="{C3548C4B-F34E-4E2F-8010-80EB24EBA69F}" srcOrd="0" destOrd="0" presId="urn:microsoft.com/office/officeart/2008/layout/LinedList"/>
    <dgm:cxn modelId="{0C45A871-C6F5-4631-B636-1E9C975FA52A}" type="presOf" srcId="{4D65B571-0548-4C12-A3D3-3ECF4D29F7F0}" destId="{1C834A3D-4852-468A-8FE5-07D6B1CCEC36}" srcOrd="0" destOrd="0" presId="urn:microsoft.com/office/officeart/2008/layout/LinedList"/>
    <dgm:cxn modelId="{F130C351-3336-4F4C-97BE-579960CB130F}" srcId="{53A4F94E-FC35-44E8-BDE4-0181CC99D6D0}" destId="{E83B0E4B-B2A9-42B3-84B9-5A6FE855130C}" srcOrd="6" destOrd="0" parTransId="{681259AB-2A29-44B3-AEB5-8908C305E060}" sibTransId="{CA1E9853-A27D-4BE7-973F-09636E64EDE1}"/>
    <dgm:cxn modelId="{EB8A768B-D7CD-4B6F-B752-1664AF4657B5}" srcId="{53A4F94E-FC35-44E8-BDE4-0181CC99D6D0}" destId="{3C9AF8AE-0E2E-4C43-99D1-19360C46061F}" srcOrd="4" destOrd="0" parTransId="{B43FA840-CABD-42D5-879A-B57303CCA6E3}" sibTransId="{A00DB62E-5EFC-4C20-8F68-6DCA55CA78F5}"/>
    <dgm:cxn modelId="{91EA2695-7BB3-4DC2-9062-56E02AD71CF7}" srcId="{53A4F94E-FC35-44E8-BDE4-0181CC99D6D0}" destId="{4D65B571-0548-4C12-A3D3-3ECF4D29F7F0}" srcOrd="8" destOrd="0" parTransId="{3C08F96D-2EEE-4F3B-869F-221B107EC182}" sibTransId="{8EB53ECF-F854-43D6-98AF-1A7FA1CE96BF}"/>
    <dgm:cxn modelId="{70FBE59E-AA3F-49AB-9248-E8DBBFAB1F9A}" srcId="{53A4F94E-FC35-44E8-BDE4-0181CC99D6D0}" destId="{0919DC07-0D73-410F-B7D7-90184EBD8D2A}" srcOrd="3" destOrd="0" parTransId="{A605D9A0-6B44-4EAC-AE8B-97A659E972B7}" sibTransId="{3D005CBD-EAF8-44B3-AEBC-86047AB25EEF}"/>
    <dgm:cxn modelId="{F5F0A9A5-730C-4F3B-839A-5D1263156AE5}" type="presOf" srcId="{53A4F94E-FC35-44E8-BDE4-0181CC99D6D0}" destId="{96298150-A5A3-44D4-817E-6B3533A38749}" srcOrd="0" destOrd="0" presId="urn:microsoft.com/office/officeart/2008/layout/LinedList"/>
    <dgm:cxn modelId="{529979A9-7C08-44F1-9CFE-19BE4D4B35AF}" type="presOf" srcId="{0919DC07-0D73-410F-B7D7-90184EBD8D2A}" destId="{DB3B413E-5AC4-4682-BEE7-F6E7BBC5894B}" srcOrd="0" destOrd="0" presId="urn:microsoft.com/office/officeart/2008/layout/LinedList"/>
    <dgm:cxn modelId="{BA461CB8-9107-4394-B476-1D4C521477AA}" srcId="{53A4F94E-FC35-44E8-BDE4-0181CC99D6D0}" destId="{1732ADDB-6340-4041-B026-051D734A8BCE}" srcOrd="5" destOrd="0" parTransId="{6865ECF5-4468-4C9D-8B3D-C47294F03DB6}" sibTransId="{BAE517D4-D544-4B94-BBBC-F66C146F6A71}"/>
    <dgm:cxn modelId="{69DF4CB9-4B6D-4114-A0E7-92C0F3F4417F}" srcId="{53A4F94E-FC35-44E8-BDE4-0181CC99D6D0}" destId="{6E75FB94-999B-4711-A5A2-D14CF7F00937}" srcOrd="0" destOrd="0" parTransId="{CE8460AF-6A92-4430-B08D-0CB2E95E2ADC}" sibTransId="{FCC44319-1603-446A-8600-6F45AB9AA65E}"/>
    <dgm:cxn modelId="{BBB569CB-B96C-42D9-9308-CCF28D197ACA}" type="presOf" srcId="{E83B0E4B-B2A9-42B3-84B9-5A6FE855130C}" destId="{2A2421BE-FBF0-4FAA-A9C8-E1902E65EFA4}" srcOrd="0" destOrd="0" presId="urn:microsoft.com/office/officeart/2008/layout/LinedList"/>
    <dgm:cxn modelId="{8C6B440C-ABCA-4480-93AE-7F031C021147}" type="presParOf" srcId="{96298150-A5A3-44D4-817E-6B3533A38749}" destId="{A5B1E182-A25F-4861-BF3C-3F3B69547744}" srcOrd="0" destOrd="0" presId="urn:microsoft.com/office/officeart/2008/layout/LinedList"/>
    <dgm:cxn modelId="{4AAED9E5-0115-48D5-BD11-C17AA316A186}" type="presParOf" srcId="{96298150-A5A3-44D4-817E-6B3533A38749}" destId="{3C3C3440-76D1-4549-9E05-0263C33D4370}" srcOrd="1" destOrd="0" presId="urn:microsoft.com/office/officeart/2008/layout/LinedList"/>
    <dgm:cxn modelId="{9C0300EA-5E22-4E43-A148-2D2537E026B9}" type="presParOf" srcId="{3C3C3440-76D1-4549-9E05-0263C33D4370}" destId="{C3548C4B-F34E-4E2F-8010-80EB24EBA69F}" srcOrd="0" destOrd="0" presId="urn:microsoft.com/office/officeart/2008/layout/LinedList"/>
    <dgm:cxn modelId="{DEB88975-9715-493E-9C6F-A2ACCC71EADC}" type="presParOf" srcId="{3C3C3440-76D1-4549-9E05-0263C33D4370}" destId="{7F28DFA0-6FFB-4D3C-803E-7A12118AF08D}" srcOrd="1" destOrd="0" presId="urn:microsoft.com/office/officeart/2008/layout/LinedList"/>
    <dgm:cxn modelId="{0F0A4DBD-C05E-4904-A214-BFD33B6C1513}" type="presParOf" srcId="{96298150-A5A3-44D4-817E-6B3533A38749}" destId="{8FF476FC-F83A-4AAD-991C-6EE2E0C1C8EE}" srcOrd="2" destOrd="0" presId="urn:microsoft.com/office/officeart/2008/layout/LinedList"/>
    <dgm:cxn modelId="{7419F1E8-F907-4289-B3EF-10115BA674AB}" type="presParOf" srcId="{96298150-A5A3-44D4-817E-6B3533A38749}" destId="{330F8864-BAF2-477F-B003-CD7EDE43EE84}" srcOrd="3" destOrd="0" presId="urn:microsoft.com/office/officeart/2008/layout/LinedList"/>
    <dgm:cxn modelId="{8E885617-99B1-4F98-BB06-6FCA19E884E8}" type="presParOf" srcId="{330F8864-BAF2-477F-B003-CD7EDE43EE84}" destId="{A893F7E4-A03D-435B-ACF4-986AD19345EC}" srcOrd="0" destOrd="0" presId="urn:microsoft.com/office/officeart/2008/layout/LinedList"/>
    <dgm:cxn modelId="{C8D7B021-7BA0-4671-905F-60D1F2A57048}" type="presParOf" srcId="{330F8864-BAF2-477F-B003-CD7EDE43EE84}" destId="{DCC2E887-CA9A-4728-AC59-B14D3555B93F}" srcOrd="1" destOrd="0" presId="urn:microsoft.com/office/officeart/2008/layout/LinedList"/>
    <dgm:cxn modelId="{404BC8F5-E4C7-4A05-A284-62480F6C68CE}" type="presParOf" srcId="{96298150-A5A3-44D4-817E-6B3533A38749}" destId="{F48EE466-8DF4-416F-8049-3B4FB7003FB8}" srcOrd="4" destOrd="0" presId="urn:microsoft.com/office/officeart/2008/layout/LinedList"/>
    <dgm:cxn modelId="{3A1BD889-BAF8-43E5-9F41-3A037D7D012B}" type="presParOf" srcId="{96298150-A5A3-44D4-817E-6B3533A38749}" destId="{49C64679-957D-42E9-A3F4-23BBC7019505}" srcOrd="5" destOrd="0" presId="urn:microsoft.com/office/officeart/2008/layout/LinedList"/>
    <dgm:cxn modelId="{A213BE88-51EE-4755-ABD5-73FD142A96D5}" type="presParOf" srcId="{49C64679-957D-42E9-A3F4-23BBC7019505}" destId="{B3F63B8F-DED7-4716-832C-5636DE939998}" srcOrd="0" destOrd="0" presId="urn:microsoft.com/office/officeart/2008/layout/LinedList"/>
    <dgm:cxn modelId="{25EFCD68-476A-4E5B-AA93-1322899A4C49}" type="presParOf" srcId="{49C64679-957D-42E9-A3F4-23BBC7019505}" destId="{31D87DB6-355A-4536-9308-6D8C5A1BBE8A}" srcOrd="1" destOrd="0" presId="urn:microsoft.com/office/officeart/2008/layout/LinedList"/>
    <dgm:cxn modelId="{B79735E8-8D78-42F4-B6BE-E4288FB1FD1D}" type="presParOf" srcId="{96298150-A5A3-44D4-817E-6B3533A38749}" destId="{3BAF825B-0A0E-414F-A287-02D2B12D3507}" srcOrd="6" destOrd="0" presId="urn:microsoft.com/office/officeart/2008/layout/LinedList"/>
    <dgm:cxn modelId="{0483F741-F5AC-401E-8310-3E965AF641D4}" type="presParOf" srcId="{96298150-A5A3-44D4-817E-6B3533A38749}" destId="{D94506F4-E994-4A10-9B31-E38B7E90C734}" srcOrd="7" destOrd="0" presId="urn:microsoft.com/office/officeart/2008/layout/LinedList"/>
    <dgm:cxn modelId="{854B107D-04BB-4DBA-8B60-0E80E2F226FC}" type="presParOf" srcId="{D94506F4-E994-4A10-9B31-E38B7E90C734}" destId="{DB3B413E-5AC4-4682-BEE7-F6E7BBC5894B}" srcOrd="0" destOrd="0" presId="urn:microsoft.com/office/officeart/2008/layout/LinedList"/>
    <dgm:cxn modelId="{BEF5DCB4-D330-46E6-9260-D257A799A780}" type="presParOf" srcId="{D94506F4-E994-4A10-9B31-E38B7E90C734}" destId="{8A0FA41A-A872-490A-A22A-9C53EF978E86}" srcOrd="1" destOrd="0" presId="urn:microsoft.com/office/officeart/2008/layout/LinedList"/>
    <dgm:cxn modelId="{7C57B794-AD44-4E04-B7E9-2771B5D045B0}" type="presParOf" srcId="{96298150-A5A3-44D4-817E-6B3533A38749}" destId="{11A938B6-25BF-4A1D-8841-051C47195B38}" srcOrd="8" destOrd="0" presId="urn:microsoft.com/office/officeart/2008/layout/LinedList"/>
    <dgm:cxn modelId="{3734120C-9A98-49A4-97FF-625BBCA984F5}" type="presParOf" srcId="{96298150-A5A3-44D4-817E-6B3533A38749}" destId="{6B50E40D-7595-4C6D-BC95-F313A5CE5D81}" srcOrd="9" destOrd="0" presId="urn:microsoft.com/office/officeart/2008/layout/LinedList"/>
    <dgm:cxn modelId="{D2F4AD61-259A-4595-9CCB-A91A0A1288BB}" type="presParOf" srcId="{6B50E40D-7595-4C6D-BC95-F313A5CE5D81}" destId="{1ED1D881-8D6B-4D3A-AEB4-8602993EC7A5}" srcOrd="0" destOrd="0" presId="urn:microsoft.com/office/officeart/2008/layout/LinedList"/>
    <dgm:cxn modelId="{211D638E-E0B1-48C6-BC0E-93D6EC163277}" type="presParOf" srcId="{6B50E40D-7595-4C6D-BC95-F313A5CE5D81}" destId="{F25691E0-5A9D-43E4-87E6-2D1C17C58EB9}" srcOrd="1" destOrd="0" presId="urn:microsoft.com/office/officeart/2008/layout/LinedList"/>
    <dgm:cxn modelId="{16268ADB-48AB-4388-86C4-1F61E12A0EF8}" type="presParOf" srcId="{96298150-A5A3-44D4-817E-6B3533A38749}" destId="{11917D2A-7725-4F1E-B3FD-D467A8D108CD}" srcOrd="10" destOrd="0" presId="urn:microsoft.com/office/officeart/2008/layout/LinedList"/>
    <dgm:cxn modelId="{ECAEBEC3-25E2-452B-AC59-AE59363EAD39}" type="presParOf" srcId="{96298150-A5A3-44D4-817E-6B3533A38749}" destId="{DEE2A50F-27D6-4CCA-89CE-34DCBB262417}" srcOrd="11" destOrd="0" presId="urn:microsoft.com/office/officeart/2008/layout/LinedList"/>
    <dgm:cxn modelId="{17A05257-D683-4429-B6AD-86103ED58203}" type="presParOf" srcId="{DEE2A50F-27D6-4CCA-89CE-34DCBB262417}" destId="{2B65A14F-8625-4813-9FF8-9C408EA3E76C}" srcOrd="0" destOrd="0" presId="urn:microsoft.com/office/officeart/2008/layout/LinedList"/>
    <dgm:cxn modelId="{3FEA54AF-6163-49ED-85D4-3CF90C18DD01}" type="presParOf" srcId="{DEE2A50F-27D6-4CCA-89CE-34DCBB262417}" destId="{24CA2774-F302-4625-B890-7DD480727457}" srcOrd="1" destOrd="0" presId="urn:microsoft.com/office/officeart/2008/layout/LinedList"/>
    <dgm:cxn modelId="{7B930FCC-B637-481D-9699-6E2D81DF2B94}" type="presParOf" srcId="{96298150-A5A3-44D4-817E-6B3533A38749}" destId="{23BB24FE-0D53-4E41-AAD6-9205B44A690D}" srcOrd="12" destOrd="0" presId="urn:microsoft.com/office/officeart/2008/layout/LinedList"/>
    <dgm:cxn modelId="{1FA37280-ABAA-486C-819A-CE6F4FA442CF}" type="presParOf" srcId="{96298150-A5A3-44D4-817E-6B3533A38749}" destId="{E0339D7F-AD36-4C36-88D1-78EE279758A4}" srcOrd="13" destOrd="0" presId="urn:microsoft.com/office/officeart/2008/layout/LinedList"/>
    <dgm:cxn modelId="{A8D36E18-07DD-4439-8861-C0B7234EEED2}" type="presParOf" srcId="{E0339D7F-AD36-4C36-88D1-78EE279758A4}" destId="{2A2421BE-FBF0-4FAA-A9C8-E1902E65EFA4}" srcOrd="0" destOrd="0" presId="urn:microsoft.com/office/officeart/2008/layout/LinedList"/>
    <dgm:cxn modelId="{10ABE16A-A35A-417C-8FA1-E0187809EECA}" type="presParOf" srcId="{E0339D7F-AD36-4C36-88D1-78EE279758A4}" destId="{0120B943-59E4-4551-B080-A188342CF2DC}" srcOrd="1" destOrd="0" presId="urn:microsoft.com/office/officeart/2008/layout/LinedList"/>
    <dgm:cxn modelId="{35081D8F-1504-4083-B680-94048869BA9B}" type="presParOf" srcId="{96298150-A5A3-44D4-817E-6B3533A38749}" destId="{C1F8DD6F-1649-4BC3-AB85-410F99049097}" srcOrd="14" destOrd="0" presId="urn:microsoft.com/office/officeart/2008/layout/LinedList"/>
    <dgm:cxn modelId="{8B005576-3863-4662-8CCF-CA72C24D2B94}" type="presParOf" srcId="{96298150-A5A3-44D4-817E-6B3533A38749}" destId="{3D4D2217-099C-4167-B6E8-D8DBB1212089}" srcOrd="15" destOrd="0" presId="urn:microsoft.com/office/officeart/2008/layout/LinedList"/>
    <dgm:cxn modelId="{E21D3BF7-2B99-44CD-8188-AC5E82DFEFE7}" type="presParOf" srcId="{3D4D2217-099C-4167-B6E8-D8DBB1212089}" destId="{06278395-3DC1-499D-B30E-DC47329CF229}" srcOrd="0" destOrd="0" presId="urn:microsoft.com/office/officeart/2008/layout/LinedList"/>
    <dgm:cxn modelId="{949E7E80-405A-4BE5-96AA-7DFE77E5379D}" type="presParOf" srcId="{3D4D2217-099C-4167-B6E8-D8DBB1212089}" destId="{58745148-C494-4104-A0D4-88C73DBFC1C8}" srcOrd="1" destOrd="0" presId="urn:microsoft.com/office/officeart/2008/layout/LinedList"/>
    <dgm:cxn modelId="{0F58F187-C988-4774-990B-01E7994F16BA}" type="presParOf" srcId="{96298150-A5A3-44D4-817E-6B3533A38749}" destId="{72068437-F8DF-4917-A2B1-4055AB2FCD95}" srcOrd="16" destOrd="0" presId="urn:microsoft.com/office/officeart/2008/layout/LinedList"/>
    <dgm:cxn modelId="{8546F23A-68F6-4F60-9D30-69102D0A0837}" type="presParOf" srcId="{96298150-A5A3-44D4-817E-6B3533A38749}" destId="{299666EC-92E6-48D5-AC80-C1F3DAFFDF40}" srcOrd="17" destOrd="0" presId="urn:microsoft.com/office/officeart/2008/layout/LinedList"/>
    <dgm:cxn modelId="{7CFF1AC6-BBE5-4F37-BD40-CA791550B99D}" type="presParOf" srcId="{299666EC-92E6-48D5-AC80-C1F3DAFFDF40}" destId="{1C834A3D-4852-468A-8FE5-07D6B1CCEC36}" srcOrd="0" destOrd="0" presId="urn:microsoft.com/office/officeart/2008/layout/LinedList"/>
    <dgm:cxn modelId="{ECCC9AEB-FB78-4DA8-8EFF-B5B92D44DBBE}" type="presParOf" srcId="{299666EC-92E6-48D5-AC80-C1F3DAFFDF40}" destId="{E61CE759-4CBB-4142-9A66-7D5F5358515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A6F9DD-6669-40DC-8EDD-E56CA5723AD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4E892A-512C-4AD4-BF3F-D4733C594188}">
      <dgm:prSet/>
      <dgm:spPr/>
      <dgm:t>
        <a:bodyPr/>
        <a:lstStyle/>
        <a:p>
          <a:r>
            <a:rPr lang="hr-HR" b="1"/>
            <a:t>Program transnacionalne suradnje Interreg Euro-MED 2021. – 2027. – 4. Poziv na dostavu projektnih prijedloga</a:t>
          </a:r>
          <a:endParaRPr lang="en-US"/>
        </a:p>
      </dgm:t>
    </dgm:pt>
    <dgm:pt modelId="{FD1F5440-DC32-4F0B-91DE-2E3A0E44AC0C}" type="parTrans" cxnId="{F6F6402F-7602-4209-86CC-703599622A2B}">
      <dgm:prSet/>
      <dgm:spPr/>
      <dgm:t>
        <a:bodyPr/>
        <a:lstStyle/>
        <a:p>
          <a:endParaRPr lang="en-US"/>
        </a:p>
      </dgm:t>
    </dgm:pt>
    <dgm:pt modelId="{1F2AD3DF-7CD3-4B13-85F5-1E9B0F109FFB}" type="sibTrans" cxnId="{F6F6402F-7602-4209-86CC-703599622A2B}">
      <dgm:prSet/>
      <dgm:spPr/>
      <dgm:t>
        <a:bodyPr/>
        <a:lstStyle/>
        <a:p>
          <a:endParaRPr lang="en-US"/>
        </a:p>
      </dgm:t>
    </dgm:pt>
    <dgm:pt modelId="{1FC5B848-9810-4486-9F73-F4D28C874CD7}">
      <dgm:prSet/>
      <dgm:spPr/>
      <dgm:t>
        <a:bodyPr/>
        <a:lstStyle/>
        <a:p>
          <a:r>
            <a:rPr lang="hr-HR"/>
            <a:t>Natječaj otvoren do 12.06.2024.</a:t>
          </a:r>
          <a:endParaRPr lang="en-US"/>
        </a:p>
      </dgm:t>
    </dgm:pt>
    <dgm:pt modelId="{A1007D3B-887D-4B9D-A052-E331DFC99D76}" type="parTrans" cxnId="{CAF97F62-95BC-4EF9-8142-7DD4456BC86F}">
      <dgm:prSet/>
      <dgm:spPr/>
      <dgm:t>
        <a:bodyPr/>
        <a:lstStyle/>
        <a:p>
          <a:endParaRPr lang="en-US"/>
        </a:p>
      </dgm:t>
    </dgm:pt>
    <dgm:pt modelId="{911375FD-F998-4FA9-BA61-E53A6DD9FBF6}" type="sibTrans" cxnId="{CAF97F62-95BC-4EF9-8142-7DD4456BC86F}">
      <dgm:prSet/>
      <dgm:spPr/>
      <dgm:t>
        <a:bodyPr/>
        <a:lstStyle/>
        <a:p>
          <a:endParaRPr lang="en-US"/>
        </a:p>
      </dgm:t>
    </dgm:pt>
    <dgm:pt modelId="{70025F19-8FFF-437D-876F-2D1A6B4E0332}">
      <dgm:prSet/>
      <dgm:spPr/>
      <dgm:t>
        <a:bodyPr/>
        <a:lstStyle/>
        <a:p>
          <a:r>
            <a:rPr lang="hr-HR" b="0" i="0"/>
            <a:t>Poziv se provodi u okviru programskih prioriteta </a:t>
          </a:r>
          <a:r>
            <a:rPr lang="hr-HR" b="1" i="0"/>
            <a:t>Pametniji</a:t>
          </a:r>
          <a:r>
            <a:rPr lang="hr-HR" b="0" i="0"/>
            <a:t> i </a:t>
          </a:r>
          <a:r>
            <a:rPr lang="hr-HR" b="1" i="0"/>
            <a:t>Zeleniji Mediteran</a:t>
          </a:r>
          <a:r>
            <a:rPr lang="hr-HR" b="0" i="0"/>
            <a:t> te s njima povezanih specifičnih ciljeva te se odnosi isključivo na tematske projekte koji obuhvaćaju slijedeće tipove projekata:</a:t>
          </a:r>
          <a:endParaRPr lang="en-US"/>
        </a:p>
      </dgm:t>
    </dgm:pt>
    <dgm:pt modelId="{2678EEA4-6E15-4EAB-BD34-1122C7B8D025}" type="parTrans" cxnId="{7311FE9C-08D4-4BF0-96A4-D922542505D1}">
      <dgm:prSet/>
      <dgm:spPr/>
      <dgm:t>
        <a:bodyPr/>
        <a:lstStyle/>
        <a:p>
          <a:endParaRPr lang="en-US"/>
        </a:p>
      </dgm:t>
    </dgm:pt>
    <dgm:pt modelId="{27A6F037-3733-4762-8310-6A305FDE5238}" type="sibTrans" cxnId="{7311FE9C-08D4-4BF0-96A4-D922542505D1}">
      <dgm:prSet/>
      <dgm:spPr/>
      <dgm:t>
        <a:bodyPr/>
        <a:lstStyle/>
        <a:p>
          <a:endParaRPr lang="en-US"/>
        </a:p>
      </dgm:t>
    </dgm:pt>
    <dgm:pt modelId="{FE8600C6-3649-400B-8092-3005B76F16F4}">
      <dgm:prSet/>
      <dgm:spPr/>
      <dgm:t>
        <a:bodyPr/>
        <a:lstStyle/>
        <a:p>
          <a:r>
            <a:rPr lang="hr-HR" b="1" i="0"/>
            <a:t>testiranje (engl. test)</a:t>
          </a:r>
          <a:endParaRPr lang="en-US"/>
        </a:p>
      </dgm:t>
    </dgm:pt>
    <dgm:pt modelId="{B7CB40CC-F55B-4044-BFE3-ED9DBA25D40A}" type="parTrans" cxnId="{0D80279F-C303-479C-9070-F72668B76BE6}">
      <dgm:prSet/>
      <dgm:spPr/>
      <dgm:t>
        <a:bodyPr/>
        <a:lstStyle/>
        <a:p>
          <a:endParaRPr lang="en-US"/>
        </a:p>
      </dgm:t>
    </dgm:pt>
    <dgm:pt modelId="{24EFCD20-C6E7-43AC-937F-42BA3DCF81CA}" type="sibTrans" cxnId="{0D80279F-C303-479C-9070-F72668B76BE6}">
      <dgm:prSet/>
      <dgm:spPr/>
      <dgm:t>
        <a:bodyPr/>
        <a:lstStyle/>
        <a:p>
          <a:endParaRPr lang="en-US"/>
        </a:p>
      </dgm:t>
    </dgm:pt>
    <dgm:pt modelId="{A3EE497E-D36E-4C61-8967-5EFAF6256A5F}">
      <dgm:prSet/>
      <dgm:spPr/>
      <dgm:t>
        <a:bodyPr/>
        <a:lstStyle/>
        <a:p>
          <a:r>
            <a:rPr lang="hr-HR" b="1" i="0"/>
            <a:t>prijenos (engl. transfer)</a:t>
          </a:r>
          <a:endParaRPr lang="en-US"/>
        </a:p>
      </dgm:t>
    </dgm:pt>
    <dgm:pt modelId="{823B3AC0-7762-457A-B1E5-C3EF633443B3}" type="parTrans" cxnId="{D18A9EBD-FC6E-4E5E-B953-A30D06F8C66E}">
      <dgm:prSet/>
      <dgm:spPr/>
      <dgm:t>
        <a:bodyPr/>
        <a:lstStyle/>
        <a:p>
          <a:endParaRPr lang="en-US"/>
        </a:p>
      </dgm:t>
    </dgm:pt>
    <dgm:pt modelId="{64522E57-F584-4CB6-91A3-1C1A07476755}" type="sibTrans" cxnId="{D18A9EBD-FC6E-4E5E-B953-A30D06F8C66E}">
      <dgm:prSet/>
      <dgm:spPr/>
      <dgm:t>
        <a:bodyPr/>
        <a:lstStyle/>
        <a:p>
          <a:endParaRPr lang="en-US"/>
        </a:p>
      </dgm:t>
    </dgm:pt>
    <dgm:pt modelId="{0E9BE750-F63D-4308-9058-6AAAA03A3AFF}" type="pres">
      <dgm:prSet presAssocID="{47A6F9DD-6669-40DC-8EDD-E56CA5723AD1}" presName="vert0" presStyleCnt="0">
        <dgm:presLayoutVars>
          <dgm:dir/>
          <dgm:animOne val="branch"/>
          <dgm:animLvl val="lvl"/>
        </dgm:presLayoutVars>
      </dgm:prSet>
      <dgm:spPr/>
    </dgm:pt>
    <dgm:pt modelId="{71A16321-7DAF-44D0-9512-5C51302533F2}" type="pres">
      <dgm:prSet presAssocID="{324E892A-512C-4AD4-BF3F-D4733C594188}" presName="thickLine" presStyleLbl="alignNode1" presStyleIdx="0" presStyleCnt="5"/>
      <dgm:spPr/>
    </dgm:pt>
    <dgm:pt modelId="{E76F3DCD-9F91-41D7-B450-3CA9AB13CAB9}" type="pres">
      <dgm:prSet presAssocID="{324E892A-512C-4AD4-BF3F-D4733C594188}" presName="horz1" presStyleCnt="0"/>
      <dgm:spPr/>
    </dgm:pt>
    <dgm:pt modelId="{A7F179C3-C633-4E25-A7F6-A3022E236314}" type="pres">
      <dgm:prSet presAssocID="{324E892A-512C-4AD4-BF3F-D4733C594188}" presName="tx1" presStyleLbl="revTx" presStyleIdx="0" presStyleCnt="5"/>
      <dgm:spPr/>
    </dgm:pt>
    <dgm:pt modelId="{690A2DAB-7F53-4FAD-90CA-261626F1D2BE}" type="pres">
      <dgm:prSet presAssocID="{324E892A-512C-4AD4-BF3F-D4733C594188}" presName="vert1" presStyleCnt="0"/>
      <dgm:spPr/>
    </dgm:pt>
    <dgm:pt modelId="{C28ECC10-6F13-4900-88DD-013D6948D891}" type="pres">
      <dgm:prSet presAssocID="{1FC5B848-9810-4486-9F73-F4D28C874CD7}" presName="thickLine" presStyleLbl="alignNode1" presStyleIdx="1" presStyleCnt="5"/>
      <dgm:spPr/>
    </dgm:pt>
    <dgm:pt modelId="{587136DF-EB46-4028-A1CF-01D100FC2BF7}" type="pres">
      <dgm:prSet presAssocID="{1FC5B848-9810-4486-9F73-F4D28C874CD7}" presName="horz1" presStyleCnt="0"/>
      <dgm:spPr/>
    </dgm:pt>
    <dgm:pt modelId="{3B0EC67C-5DAA-4568-99A0-43F17D5E3322}" type="pres">
      <dgm:prSet presAssocID="{1FC5B848-9810-4486-9F73-F4D28C874CD7}" presName="tx1" presStyleLbl="revTx" presStyleIdx="1" presStyleCnt="5"/>
      <dgm:spPr/>
    </dgm:pt>
    <dgm:pt modelId="{17130BC4-045C-4B6B-9F8E-2A7EA30670B4}" type="pres">
      <dgm:prSet presAssocID="{1FC5B848-9810-4486-9F73-F4D28C874CD7}" presName="vert1" presStyleCnt="0"/>
      <dgm:spPr/>
    </dgm:pt>
    <dgm:pt modelId="{B86EE5F3-FA06-494E-813B-F73FAC33E9E9}" type="pres">
      <dgm:prSet presAssocID="{70025F19-8FFF-437D-876F-2D1A6B4E0332}" presName="thickLine" presStyleLbl="alignNode1" presStyleIdx="2" presStyleCnt="5"/>
      <dgm:spPr/>
    </dgm:pt>
    <dgm:pt modelId="{A325BEE9-C641-464F-B5F8-2D2C247BF60F}" type="pres">
      <dgm:prSet presAssocID="{70025F19-8FFF-437D-876F-2D1A6B4E0332}" presName="horz1" presStyleCnt="0"/>
      <dgm:spPr/>
    </dgm:pt>
    <dgm:pt modelId="{34B3C579-4AE5-47BF-8D58-8C6170C88F0F}" type="pres">
      <dgm:prSet presAssocID="{70025F19-8FFF-437D-876F-2D1A6B4E0332}" presName="tx1" presStyleLbl="revTx" presStyleIdx="2" presStyleCnt="5"/>
      <dgm:spPr/>
    </dgm:pt>
    <dgm:pt modelId="{4B63AEDE-1DEE-4E54-A6E2-4DF1E023A78B}" type="pres">
      <dgm:prSet presAssocID="{70025F19-8FFF-437D-876F-2D1A6B4E0332}" presName="vert1" presStyleCnt="0"/>
      <dgm:spPr/>
    </dgm:pt>
    <dgm:pt modelId="{02EF825A-5A19-4F00-9832-0EAAB971CD8C}" type="pres">
      <dgm:prSet presAssocID="{FE8600C6-3649-400B-8092-3005B76F16F4}" presName="thickLine" presStyleLbl="alignNode1" presStyleIdx="3" presStyleCnt="5"/>
      <dgm:spPr/>
    </dgm:pt>
    <dgm:pt modelId="{781ADB41-E9EF-43C6-96E4-8705C936EF2D}" type="pres">
      <dgm:prSet presAssocID="{FE8600C6-3649-400B-8092-3005B76F16F4}" presName="horz1" presStyleCnt="0"/>
      <dgm:spPr/>
    </dgm:pt>
    <dgm:pt modelId="{049B5409-9BC8-4054-81C7-A6258C3CBE08}" type="pres">
      <dgm:prSet presAssocID="{FE8600C6-3649-400B-8092-3005B76F16F4}" presName="tx1" presStyleLbl="revTx" presStyleIdx="3" presStyleCnt="5"/>
      <dgm:spPr/>
    </dgm:pt>
    <dgm:pt modelId="{472C1E18-3087-4961-883C-14A2C9240C4E}" type="pres">
      <dgm:prSet presAssocID="{FE8600C6-3649-400B-8092-3005B76F16F4}" presName="vert1" presStyleCnt="0"/>
      <dgm:spPr/>
    </dgm:pt>
    <dgm:pt modelId="{B5E74DA7-D106-41AF-A679-E74C216EB4F8}" type="pres">
      <dgm:prSet presAssocID="{A3EE497E-D36E-4C61-8967-5EFAF6256A5F}" presName="thickLine" presStyleLbl="alignNode1" presStyleIdx="4" presStyleCnt="5"/>
      <dgm:spPr/>
    </dgm:pt>
    <dgm:pt modelId="{7AD8DFDB-327A-4275-9812-7099C61EA3C7}" type="pres">
      <dgm:prSet presAssocID="{A3EE497E-D36E-4C61-8967-5EFAF6256A5F}" presName="horz1" presStyleCnt="0"/>
      <dgm:spPr/>
    </dgm:pt>
    <dgm:pt modelId="{429E6503-8BC9-428A-BD5E-0D9BD9AE698C}" type="pres">
      <dgm:prSet presAssocID="{A3EE497E-D36E-4C61-8967-5EFAF6256A5F}" presName="tx1" presStyleLbl="revTx" presStyleIdx="4" presStyleCnt="5"/>
      <dgm:spPr/>
    </dgm:pt>
    <dgm:pt modelId="{4C5C8AEE-01D7-4B54-BD52-7C0AB0E3E75C}" type="pres">
      <dgm:prSet presAssocID="{A3EE497E-D36E-4C61-8967-5EFAF6256A5F}" presName="vert1" presStyleCnt="0"/>
      <dgm:spPr/>
    </dgm:pt>
  </dgm:ptLst>
  <dgm:cxnLst>
    <dgm:cxn modelId="{F6F6402F-7602-4209-86CC-703599622A2B}" srcId="{47A6F9DD-6669-40DC-8EDD-E56CA5723AD1}" destId="{324E892A-512C-4AD4-BF3F-D4733C594188}" srcOrd="0" destOrd="0" parTransId="{FD1F5440-DC32-4F0B-91DE-2E3A0E44AC0C}" sibTransId="{1F2AD3DF-7CD3-4B13-85F5-1E9B0F109FFB}"/>
    <dgm:cxn modelId="{CAF97F62-95BC-4EF9-8142-7DD4456BC86F}" srcId="{47A6F9DD-6669-40DC-8EDD-E56CA5723AD1}" destId="{1FC5B848-9810-4486-9F73-F4D28C874CD7}" srcOrd="1" destOrd="0" parTransId="{A1007D3B-887D-4B9D-A052-E331DFC99D76}" sibTransId="{911375FD-F998-4FA9-BA61-E53A6DD9FBF6}"/>
    <dgm:cxn modelId="{5A98CB6C-E4F7-4FCD-826E-16F2074ADBAB}" type="presOf" srcId="{324E892A-512C-4AD4-BF3F-D4733C594188}" destId="{A7F179C3-C633-4E25-A7F6-A3022E236314}" srcOrd="0" destOrd="0" presId="urn:microsoft.com/office/officeart/2008/layout/LinedList"/>
    <dgm:cxn modelId="{132D3872-0CF2-4EF8-88A2-5B3BACBA26B1}" type="presOf" srcId="{A3EE497E-D36E-4C61-8967-5EFAF6256A5F}" destId="{429E6503-8BC9-428A-BD5E-0D9BD9AE698C}" srcOrd="0" destOrd="0" presId="urn:microsoft.com/office/officeart/2008/layout/LinedList"/>
    <dgm:cxn modelId="{7311FE9C-08D4-4BF0-96A4-D922542505D1}" srcId="{47A6F9DD-6669-40DC-8EDD-E56CA5723AD1}" destId="{70025F19-8FFF-437D-876F-2D1A6B4E0332}" srcOrd="2" destOrd="0" parTransId="{2678EEA4-6E15-4EAB-BD34-1122C7B8D025}" sibTransId="{27A6F037-3733-4762-8310-6A305FDE5238}"/>
    <dgm:cxn modelId="{0D80279F-C303-479C-9070-F72668B76BE6}" srcId="{47A6F9DD-6669-40DC-8EDD-E56CA5723AD1}" destId="{FE8600C6-3649-400B-8092-3005B76F16F4}" srcOrd="3" destOrd="0" parTransId="{B7CB40CC-F55B-4044-BFE3-ED9DBA25D40A}" sibTransId="{24EFCD20-C6E7-43AC-937F-42BA3DCF81CA}"/>
    <dgm:cxn modelId="{89ACA5B8-2BB0-428D-B095-AA12FAE1C55F}" type="presOf" srcId="{70025F19-8FFF-437D-876F-2D1A6B4E0332}" destId="{34B3C579-4AE5-47BF-8D58-8C6170C88F0F}" srcOrd="0" destOrd="0" presId="urn:microsoft.com/office/officeart/2008/layout/LinedList"/>
    <dgm:cxn modelId="{D18A9EBD-FC6E-4E5E-B953-A30D06F8C66E}" srcId="{47A6F9DD-6669-40DC-8EDD-E56CA5723AD1}" destId="{A3EE497E-D36E-4C61-8967-5EFAF6256A5F}" srcOrd="4" destOrd="0" parTransId="{823B3AC0-7762-457A-B1E5-C3EF633443B3}" sibTransId="{64522E57-F584-4CB6-91A3-1C1A07476755}"/>
    <dgm:cxn modelId="{B4C3ADDE-D963-4EB9-A3D0-CC2FA254DD11}" type="presOf" srcId="{1FC5B848-9810-4486-9F73-F4D28C874CD7}" destId="{3B0EC67C-5DAA-4568-99A0-43F17D5E3322}" srcOrd="0" destOrd="0" presId="urn:microsoft.com/office/officeart/2008/layout/LinedList"/>
    <dgm:cxn modelId="{92446DE7-B646-4E6B-BD05-A1A6366B0014}" type="presOf" srcId="{47A6F9DD-6669-40DC-8EDD-E56CA5723AD1}" destId="{0E9BE750-F63D-4308-9058-6AAAA03A3AFF}" srcOrd="0" destOrd="0" presId="urn:microsoft.com/office/officeart/2008/layout/LinedList"/>
    <dgm:cxn modelId="{A9512DFF-F2A0-4490-AD51-360BE4AF56B5}" type="presOf" srcId="{FE8600C6-3649-400B-8092-3005B76F16F4}" destId="{049B5409-9BC8-4054-81C7-A6258C3CBE08}" srcOrd="0" destOrd="0" presId="urn:microsoft.com/office/officeart/2008/layout/LinedList"/>
    <dgm:cxn modelId="{BB6AE0B4-3031-4ACE-82A8-BA9718BBFD94}" type="presParOf" srcId="{0E9BE750-F63D-4308-9058-6AAAA03A3AFF}" destId="{71A16321-7DAF-44D0-9512-5C51302533F2}" srcOrd="0" destOrd="0" presId="urn:microsoft.com/office/officeart/2008/layout/LinedList"/>
    <dgm:cxn modelId="{1F4B4E73-C62F-473E-8FB0-EE0E2723E44B}" type="presParOf" srcId="{0E9BE750-F63D-4308-9058-6AAAA03A3AFF}" destId="{E76F3DCD-9F91-41D7-B450-3CA9AB13CAB9}" srcOrd="1" destOrd="0" presId="urn:microsoft.com/office/officeart/2008/layout/LinedList"/>
    <dgm:cxn modelId="{B50B8C8C-C8AC-449C-B2C8-7503411B36D0}" type="presParOf" srcId="{E76F3DCD-9F91-41D7-B450-3CA9AB13CAB9}" destId="{A7F179C3-C633-4E25-A7F6-A3022E236314}" srcOrd="0" destOrd="0" presId="urn:microsoft.com/office/officeart/2008/layout/LinedList"/>
    <dgm:cxn modelId="{AE7853EB-BA42-4288-9E92-B1D94A3EFEA8}" type="presParOf" srcId="{E76F3DCD-9F91-41D7-B450-3CA9AB13CAB9}" destId="{690A2DAB-7F53-4FAD-90CA-261626F1D2BE}" srcOrd="1" destOrd="0" presId="urn:microsoft.com/office/officeart/2008/layout/LinedList"/>
    <dgm:cxn modelId="{5191093D-4792-4FDA-8CE9-E61BF6EDB468}" type="presParOf" srcId="{0E9BE750-F63D-4308-9058-6AAAA03A3AFF}" destId="{C28ECC10-6F13-4900-88DD-013D6948D891}" srcOrd="2" destOrd="0" presId="urn:microsoft.com/office/officeart/2008/layout/LinedList"/>
    <dgm:cxn modelId="{0200CCDC-2D8D-44AF-91F6-547204BD6DE9}" type="presParOf" srcId="{0E9BE750-F63D-4308-9058-6AAAA03A3AFF}" destId="{587136DF-EB46-4028-A1CF-01D100FC2BF7}" srcOrd="3" destOrd="0" presId="urn:microsoft.com/office/officeart/2008/layout/LinedList"/>
    <dgm:cxn modelId="{E6411DEF-3AFC-46A3-81BB-1790EAD5AD6B}" type="presParOf" srcId="{587136DF-EB46-4028-A1CF-01D100FC2BF7}" destId="{3B0EC67C-5DAA-4568-99A0-43F17D5E3322}" srcOrd="0" destOrd="0" presId="urn:microsoft.com/office/officeart/2008/layout/LinedList"/>
    <dgm:cxn modelId="{50AF576D-C589-4C6F-AA89-0BE84345B031}" type="presParOf" srcId="{587136DF-EB46-4028-A1CF-01D100FC2BF7}" destId="{17130BC4-045C-4B6B-9F8E-2A7EA30670B4}" srcOrd="1" destOrd="0" presId="urn:microsoft.com/office/officeart/2008/layout/LinedList"/>
    <dgm:cxn modelId="{64259E36-3FE2-4C90-A3A6-6BF83A3B98EA}" type="presParOf" srcId="{0E9BE750-F63D-4308-9058-6AAAA03A3AFF}" destId="{B86EE5F3-FA06-494E-813B-F73FAC33E9E9}" srcOrd="4" destOrd="0" presId="urn:microsoft.com/office/officeart/2008/layout/LinedList"/>
    <dgm:cxn modelId="{4B61D6FD-D438-4750-8C5C-848B99215603}" type="presParOf" srcId="{0E9BE750-F63D-4308-9058-6AAAA03A3AFF}" destId="{A325BEE9-C641-464F-B5F8-2D2C247BF60F}" srcOrd="5" destOrd="0" presId="urn:microsoft.com/office/officeart/2008/layout/LinedList"/>
    <dgm:cxn modelId="{C966BA21-DD1D-4589-B64A-4E352DD70B59}" type="presParOf" srcId="{A325BEE9-C641-464F-B5F8-2D2C247BF60F}" destId="{34B3C579-4AE5-47BF-8D58-8C6170C88F0F}" srcOrd="0" destOrd="0" presId="urn:microsoft.com/office/officeart/2008/layout/LinedList"/>
    <dgm:cxn modelId="{DE24D9DA-AB84-4BFF-9DD2-8A52BECADBD6}" type="presParOf" srcId="{A325BEE9-C641-464F-B5F8-2D2C247BF60F}" destId="{4B63AEDE-1DEE-4E54-A6E2-4DF1E023A78B}" srcOrd="1" destOrd="0" presId="urn:microsoft.com/office/officeart/2008/layout/LinedList"/>
    <dgm:cxn modelId="{6FE59FEE-0CEA-430E-8B79-D3EBEECBF267}" type="presParOf" srcId="{0E9BE750-F63D-4308-9058-6AAAA03A3AFF}" destId="{02EF825A-5A19-4F00-9832-0EAAB971CD8C}" srcOrd="6" destOrd="0" presId="urn:microsoft.com/office/officeart/2008/layout/LinedList"/>
    <dgm:cxn modelId="{6976CB7E-D2EB-4614-8473-19D75ED0DB7A}" type="presParOf" srcId="{0E9BE750-F63D-4308-9058-6AAAA03A3AFF}" destId="{781ADB41-E9EF-43C6-96E4-8705C936EF2D}" srcOrd="7" destOrd="0" presId="urn:microsoft.com/office/officeart/2008/layout/LinedList"/>
    <dgm:cxn modelId="{DA28E561-175A-4142-9A02-26FC6F21285E}" type="presParOf" srcId="{781ADB41-E9EF-43C6-96E4-8705C936EF2D}" destId="{049B5409-9BC8-4054-81C7-A6258C3CBE08}" srcOrd="0" destOrd="0" presId="urn:microsoft.com/office/officeart/2008/layout/LinedList"/>
    <dgm:cxn modelId="{DA89C380-D4D9-43DF-8912-D46DCDF96FA6}" type="presParOf" srcId="{781ADB41-E9EF-43C6-96E4-8705C936EF2D}" destId="{472C1E18-3087-4961-883C-14A2C9240C4E}" srcOrd="1" destOrd="0" presId="urn:microsoft.com/office/officeart/2008/layout/LinedList"/>
    <dgm:cxn modelId="{4FCE8506-7AD7-4543-A8E6-AFE4A3F46064}" type="presParOf" srcId="{0E9BE750-F63D-4308-9058-6AAAA03A3AFF}" destId="{B5E74DA7-D106-41AF-A679-E74C216EB4F8}" srcOrd="8" destOrd="0" presId="urn:microsoft.com/office/officeart/2008/layout/LinedList"/>
    <dgm:cxn modelId="{B9EB9E80-7E6D-4D14-8A52-D633373D4534}" type="presParOf" srcId="{0E9BE750-F63D-4308-9058-6AAAA03A3AFF}" destId="{7AD8DFDB-327A-4275-9812-7099C61EA3C7}" srcOrd="9" destOrd="0" presId="urn:microsoft.com/office/officeart/2008/layout/LinedList"/>
    <dgm:cxn modelId="{2136E71A-B7EC-494A-9123-D88D06EBE7FC}" type="presParOf" srcId="{7AD8DFDB-327A-4275-9812-7099C61EA3C7}" destId="{429E6503-8BC9-428A-BD5E-0D9BD9AE698C}" srcOrd="0" destOrd="0" presId="urn:microsoft.com/office/officeart/2008/layout/LinedList"/>
    <dgm:cxn modelId="{2EA2FD0D-2E8D-47A1-85CE-F8DC2E5FE171}" type="presParOf" srcId="{7AD8DFDB-327A-4275-9812-7099C61EA3C7}" destId="{4C5C8AEE-01D7-4B54-BD52-7C0AB0E3E75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9A6D7A-7163-4342-BF11-657C419B9E7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99E320-1D31-4682-8E57-B92D91E9871B}">
      <dgm:prSet/>
      <dgm:spPr/>
      <dgm:t>
        <a:bodyPr/>
        <a:lstStyle/>
        <a:p>
          <a:r>
            <a:rPr lang="hr-HR">
              <a:hlinkClick xmlns:r="http://schemas.openxmlformats.org/officeDocument/2006/relationships" r:id="rId1"/>
            </a:rPr>
            <a:t>https://fondovieu.gov.hr/pozivi</a:t>
          </a:r>
          <a:endParaRPr lang="en-US"/>
        </a:p>
      </dgm:t>
    </dgm:pt>
    <dgm:pt modelId="{D78E86B8-C139-4513-A986-D73D3E0B512C}" type="parTrans" cxnId="{4FBBDD99-7072-42D8-980F-430440250CE2}">
      <dgm:prSet/>
      <dgm:spPr/>
      <dgm:t>
        <a:bodyPr/>
        <a:lstStyle/>
        <a:p>
          <a:endParaRPr lang="en-US"/>
        </a:p>
      </dgm:t>
    </dgm:pt>
    <dgm:pt modelId="{E547466A-8E95-4DF2-AA5D-5DAE20DA739B}" type="sibTrans" cxnId="{4FBBDD99-7072-42D8-980F-430440250CE2}">
      <dgm:prSet/>
      <dgm:spPr/>
      <dgm:t>
        <a:bodyPr/>
        <a:lstStyle/>
        <a:p>
          <a:endParaRPr lang="en-US"/>
        </a:p>
      </dgm:t>
    </dgm:pt>
    <dgm:pt modelId="{0A225339-DE8C-417B-81C5-9AB95DD0754E}">
      <dgm:prSet/>
      <dgm:spPr/>
      <dgm:t>
        <a:bodyPr/>
        <a:lstStyle/>
        <a:p>
          <a:r>
            <a:rPr lang="hr-HR">
              <a:hlinkClick xmlns:r="http://schemas.openxmlformats.org/officeDocument/2006/relationships" r:id="rId2"/>
            </a:rPr>
            <a:t>https://strukturnifondovi.hr/</a:t>
          </a:r>
          <a:endParaRPr lang="en-US"/>
        </a:p>
      </dgm:t>
    </dgm:pt>
    <dgm:pt modelId="{30F983E4-CFD6-4243-94E6-92797F33DBDB}" type="parTrans" cxnId="{272646F0-CB1B-4BAC-BC44-3C1E5F57B06B}">
      <dgm:prSet/>
      <dgm:spPr/>
      <dgm:t>
        <a:bodyPr/>
        <a:lstStyle/>
        <a:p>
          <a:endParaRPr lang="en-US"/>
        </a:p>
      </dgm:t>
    </dgm:pt>
    <dgm:pt modelId="{41136762-4A44-4CBB-8FC3-3C4AADED15CC}" type="sibTrans" cxnId="{272646F0-CB1B-4BAC-BC44-3C1E5F57B06B}">
      <dgm:prSet/>
      <dgm:spPr/>
      <dgm:t>
        <a:bodyPr/>
        <a:lstStyle/>
        <a:p>
          <a:endParaRPr lang="en-US"/>
        </a:p>
      </dgm:t>
    </dgm:pt>
    <dgm:pt modelId="{758442B7-FFD9-4390-B215-60DED779CF4E}">
      <dgm:prSet/>
      <dgm:spPr/>
      <dgm:t>
        <a:bodyPr/>
        <a:lstStyle/>
        <a:p>
          <a:r>
            <a:rPr lang="hr-HR">
              <a:hlinkClick xmlns:r="http://schemas.openxmlformats.org/officeDocument/2006/relationships" r:id="rId3"/>
            </a:rPr>
            <a:t>https://www.obzoreuropa.hr/</a:t>
          </a:r>
          <a:endParaRPr lang="en-US"/>
        </a:p>
      </dgm:t>
    </dgm:pt>
    <dgm:pt modelId="{BAE717DE-6B10-464B-AAEB-734673701C76}" type="parTrans" cxnId="{3ED7151D-1112-4B48-980C-137B8727F807}">
      <dgm:prSet/>
      <dgm:spPr/>
      <dgm:t>
        <a:bodyPr/>
        <a:lstStyle/>
        <a:p>
          <a:endParaRPr lang="en-US"/>
        </a:p>
      </dgm:t>
    </dgm:pt>
    <dgm:pt modelId="{C08AAC2F-EADA-4716-8694-1D2A591B8ECD}" type="sibTrans" cxnId="{3ED7151D-1112-4B48-980C-137B8727F807}">
      <dgm:prSet/>
      <dgm:spPr/>
      <dgm:t>
        <a:bodyPr/>
        <a:lstStyle/>
        <a:p>
          <a:endParaRPr lang="en-US"/>
        </a:p>
      </dgm:t>
    </dgm:pt>
    <dgm:pt modelId="{8EFFF744-A8BD-4B2C-8368-B3FC71A02231}">
      <dgm:prSet/>
      <dgm:spPr/>
      <dgm:t>
        <a:bodyPr/>
        <a:lstStyle/>
        <a:p>
          <a:r>
            <a:rPr lang="hr-HR">
              <a:hlinkClick xmlns:r="http://schemas.openxmlformats.org/officeDocument/2006/relationships" r:id="rId4"/>
            </a:rPr>
            <a:t>https://www.interregeurope.eu/</a:t>
          </a:r>
          <a:endParaRPr lang="en-US"/>
        </a:p>
      </dgm:t>
    </dgm:pt>
    <dgm:pt modelId="{EB2AB3AD-DAE2-4D22-BA49-863FDDA8F503}" type="parTrans" cxnId="{F43DB439-F408-45BC-B027-88C495E2E22C}">
      <dgm:prSet/>
      <dgm:spPr/>
      <dgm:t>
        <a:bodyPr/>
        <a:lstStyle/>
        <a:p>
          <a:endParaRPr lang="en-US"/>
        </a:p>
      </dgm:t>
    </dgm:pt>
    <dgm:pt modelId="{935B141D-C5BB-4838-9534-5042C2221F88}" type="sibTrans" cxnId="{F43DB439-F408-45BC-B027-88C495E2E22C}">
      <dgm:prSet/>
      <dgm:spPr/>
      <dgm:t>
        <a:bodyPr/>
        <a:lstStyle/>
        <a:p>
          <a:endParaRPr lang="en-US"/>
        </a:p>
      </dgm:t>
    </dgm:pt>
    <dgm:pt modelId="{083BB9C9-A44D-4B5D-91C3-D93263228236}">
      <dgm:prSet/>
      <dgm:spPr/>
      <dgm:t>
        <a:bodyPr/>
        <a:lstStyle/>
        <a:p>
          <a:r>
            <a:rPr lang="hr-HR">
              <a:hlinkClick xmlns:r="http://schemas.openxmlformats.org/officeDocument/2006/relationships" r:id="rId5"/>
            </a:rPr>
            <a:t>https://interreg-med.eu/</a:t>
          </a:r>
          <a:endParaRPr lang="en-US"/>
        </a:p>
      </dgm:t>
    </dgm:pt>
    <dgm:pt modelId="{64F5903E-DF96-4803-8953-1629CE2F502C}" type="parTrans" cxnId="{61C2B26C-407F-439F-B026-0715D61E749A}">
      <dgm:prSet/>
      <dgm:spPr/>
      <dgm:t>
        <a:bodyPr/>
        <a:lstStyle/>
        <a:p>
          <a:endParaRPr lang="en-US"/>
        </a:p>
      </dgm:t>
    </dgm:pt>
    <dgm:pt modelId="{98A0EE61-89D6-417C-9DE6-C2DE6518D386}" type="sibTrans" cxnId="{61C2B26C-407F-439F-B026-0715D61E749A}">
      <dgm:prSet/>
      <dgm:spPr/>
      <dgm:t>
        <a:bodyPr/>
        <a:lstStyle/>
        <a:p>
          <a:endParaRPr lang="en-US"/>
        </a:p>
      </dgm:t>
    </dgm:pt>
    <dgm:pt modelId="{623BE423-5BE0-436F-BF7B-9A8BDEC35659}" type="pres">
      <dgm:prSet presAssocID="{659A6D7A-7163-4342-BF11-657C419B9E72}" presName="vert0" presStyleCnt="0">
        <dgm:presLayoutVars>
          <dgm:dir/>
          <dgm:animOne val="branch"/>
          <dgm:animLvl val="lvl"/>
        </dgm:presLayoutVars>
      </dgm:prSet>
      <dgm:spPr/>
    </dgm:pt>
    <dgm:pt modelId="{8CAFCE7A-0954-4E47-A61C-B22F8A4A4121}" type="pres">
      <dgm:prSet presAssocID="{C999E320-1D31-4682-8E57-B92D91E9871B}" presName="thickLine" presStyleLbl="alignNode1" presStyleIdx="0" presStyleCnt="5"/>
      <dgm:spPr/>
    </dgm:pt>
    <dgm:pt modelId="{51301DB9-ACA6-40CA-A005-B1F9DD9FC6C5}" type="pres">
      <dgm:prSet presAssocID="{C999E320-1D31-4682-8E57-B92D91E9871B}" presName="horz1" presStyleCnt="0"/>
      <dgm:spPr/>
    </dgm:pt>
    <dgm:pt modelId="{E65E904F-388E-49F8-B81E-65D4CC4DEF39}" type="pres">
      <dgm:prSet presAssocID="{C999E320-1D31-4682-8E57-B92D91E9871B}" presName="tx1" presStyleLbl="revTx" presStyleIdx="0" presStyleCnt="5"/>
      <dgm:spPr/>
    </dgm:pt>
    <dgm:pt modelId="{7743F1E4-8C6A-4CB5-AFA3-41C9CFFCD85C}" type="pres">
      <dgm:prSet presAssocID="{C999E320-1D31-4682-8E57-B92D91E9871B}" presName="vert1" presStyleCnt="0"/>
      <dgm:spPr/>
    </dgm:pt>
    <dgm:pt modelId="{6ABCEFFE-8CF9-42EC-9C5D-A82D200C34B9}" type="pres">
      <dgm:prSet presAssocID="{0A225339-DE8C-417B-81C5-9AB95DD0754E}" presName="thickLine" presStyleLbl="alignNode1" presStyleIdx="1" presStyleCnt="5"/>
      <dgm:spPr/>
    </dgm:pt>
    <dgm:pt modelId="{E0614EA9-ACA9-4FEE-8D7A-FFB43351EC50}" type="pres">
      <dgm:prSet presAssocID="{0A225339-DE8C-417B-81C5-9AB95DD0754E}" presName="horz1" presStyleCnt="0"/>
      <dgm:spPr/>
    </dgm:pt>
    <dgm:pt modelId="{94EB73BC-0E0B-4CD4-A926-DADBA0B9F08B}" type="pres">
      <dgm:prSet presAssocID="{0A225339-DE8C-417B-81C5-9AB95DD0754E}" presName="tx1" presStyleLbl="revTx" presStyleIdx="1" presStyleCnt="5"/>
      <dgm:spPr/>
    </dgm:pt>
    <dgm:pt modelId="{8A856A0E-86D3-453B-A872-3B15E544F164}" type="pres">
      <dgm:prSet presAssocID="{0A225339-DE8C-417B-81C5-9AB95DD0754E}" presName="vert1" presStyleCnt="0"/>
      <dgm:spPr/>
    </dgm:pt>
    <dgm:pt modelId="{674B9A9A-19B1-479F-AC77-DA1D7F684ACC}" type="pres">
      <dgm:prSet presAssocID="{758442B7-FFD9-4390-B215-60DED779CF4E}" presName="thickLine" presStyleLbl="alignNode1" presStyleIdx="2" presStyleCnt="5"/>
      <dgm:spPr/>
    </dgm:pt>
    <dgm:pt modelId="{6576ABDA-8AA8-47DA-A72B-A9BF262C2A23}" type="pres">
      <dgm:prSet presAssocID="{758442B7-FFD9-4390-B215-60DED779CF4E}" presName="horz1" presStyleCnt="0"/>
      <dgm:spPr/>
    </dgm:pt>
    <dgm:pt modelId="{37DA324E-9704-4FD9-B35A-3321CCC54D13}" type="pres">
      <dgm:prSet presAssocID="{758442B7-FFD9-4390-B215-60DED779CF4E}" presName="tx1" presStyleLbl="revTx" presStyleIdx="2" presStyleCnt="5"/>
      <dgm:spPr/>
    </dgm:pt>
    <dgm:pt modelId="{8BCF8C31-BC14-4411-85AD-9940271623D5}" type="pres">
      <dgm:prSet presAssocID="{758442B7-FFD9-4390-B215-60DED779CF4E}" presName="vert1" presStyleCnt="0"/>
      <dgm:spPr/>
    </dgm:pt>
    <dgm:pt modelId="{A1FA8CDE-F68B-4C82-97D3-0BD1F4717068}" type="pres">
      <dgm:prSet presAssocID="{8EFFF744-A8BD-4B2C-8368-B3FC71A02231}" presName="thickLine" presStyleLbl="alignNode1" presStyleIdx="3" presStyleCnt="5"/>
      <dgm:spPr/>
    </dgm:pt>
    <dgm:pt modelId="{FBE0D6F7-B249-45F4-B658-BB06DEC7AA28}" type="pres">
      <dgm:prSet presAssocID="{8EFFF744-A8BD-4B2C-8368-B3FC71A02231}" presName="horz1" presStyleCnt="0"/>
      <dgm:spPr/>
    </dgm:pt>
    <dgm:pt modelId="{B8D7AA47-419D-4449-A4ED-4561D4412F4B}" type="pres">
      <dgm:prSet presAssocID="{8EFFF744-A8BD-4B2C-8368-B3FC71A02231}" presName="tx1" presStyleLbl="revTx" presStyleIdx="3" presStyleCnt="5"/>
      <dgm:spPr/>
    </dgm:pt>
    <dgm:pt modelId="{BFD3E379-60C8-41E8-BDB0-A368CB9D1E38}" type="pres">
      <dgm:prSet presAssocID="{8EFFF744-A8BD-4B2C-8368-B3FC71A02231}" presName="vert1" presStyleCnt="0"/>
      <dgm:spPr/>
    </dgm:pt>
    <dgm:pt modelId="{AF5ACC52-B2DD-49C7-92A6-052E235C3CA7}" type="pres">
      <dgm:prSet presAssocID="{083BB9C9-A44D-4B5D-91C3-D93263228236}" presName="thickLine" presStyleLbl="alignNode1" presStyleIdx="4" presStyleCnt="5"/>
      <dgm:spPr/>
    </dgm:pt>
    <dgm:pt modelId="{03DB0FC6-1B12-4D25-A54D-2AAC04C8F9A1}" type="pres">
      <dgm:prSet presAssocID="{083BB9C9-A44D-4B5D-91C3-D93263228236}" presName="horz1" presStyleCnt="0"/>
      <dgm:spPr/>
    </dgm:pt>
    <dgm:pt modelId="{986BD40A-D148-4FA6-823F-1492564F8A92}" type="pres">
      <dgm:prSet presAssocID="{083BB9C9-A44D-4B5D-91C3-D93263228236}" presName="tx1" presStyleLbl="revTx" presStyleIdx="4" presStyleCnt="5"/>
      <dgm:spPr/>
    </dgm:pt>
    <dgm:pt modelId="{BDC00B7A-7EFF-4031-8ADD-6C12FDAA820E}" type="pres">
      <dgm:prSet presAssocID="{083BB9C9-A44D-4B5D-91C3-D93263228236}" presName="vert1" presStyleCnt="0"/>
      <dgm:spPr/>
    </dgm:pt>
  </dgm:ptLst>
  <dgm:cxnLst>
    <dgm:cxn modelId="{3ED7151D-1112-4B48-980C-137B8727F807}" srcId="{659A6D7A-7163-4342-BF11-657C419B9E72}" destId="{758442B7-FFD9-4390-B215-60DED779CF4E}" srcOrd="2" destOrd="0" parTransId="{BAE717DE-6B10-464B-AAEB-734673701C76}" sibTransId="{C08AAC2F-EADA-4716-8694-1D2A591B8ECD}"/>
    <dgm:cxn modelId="{2C8E7D31-136F-4F0E-A0C8-96F40FC86A6D}" type="presOf" srcId="{8EFFF744-A8BD-4B2C-8368-B3FC71A02231}" destId="{B8D7AA47-419D-4449-A4ED-4561D4412F4B}" srcOrd="0" destOrd="0" presId="urn:microsoft.com/office/officeart/2008/layout/LinedList"/>
    <dgm:cxn modelId="{F43DB439-F408-45BC-B027-88C495E2E22C}" srcId="{659A6D7A-7163-4342-BF11-657C419B9E72}" destId="{8EFFF744-A8BD-4B2C-8368-B3FC71A02231}" srcOrd="3" destOrd="0" parTransId="{EB2AB3AD-DAE2-4D22-BA49-863FDDA8F503}" sibTransId="{935B141D-C5BB-4838-9534-5042C2221F88}"/>
    <dgm:cxn modelId="{62B8755D-478D-4430-BB22-3F98A5BBE478}" type="presOf" srcId="{659A6D7A-7163-4342-BF11-657C419B9E72}" destId="{623BE423-5BE0-436F-BF7B-9A8BDEC35659}" srcOrd="0" destOrd="0" presId="urn:microsoft.com/office/officeart/2008/layout/LinedList"/>
    <dgm:cxn modelId="{61C2B26C-407F-439F-B026-0715D61E749A}" srcId="{659A6D7A-7163-4342-BF11-657C419B9E72}" destId="{083BB9C9-A44D-4B5D-91C3-D93263228236}" srcOrd="4" destOrd="0" parTransId="{64F5903E-DF96-4803-8953-1629CE2F502C}" sibTransId="{98A0EE61-89D6-417C-9DE6-C2DE6518D386}"/>
    <dgm:cxn modelId="{B4FB4A52-33A4-4F7E-93E7-BE2839A0EFB5}" type="presOf" srcId="{758442B7-FFD9-4390-B215-60DED779CF4E}" destId="{37DA324E-9704-4FD9-B35A-3321CCC54D13}" srcOrd="0" destOrd="0" presId="urn:microsoft.com/office/officeart/2008/layout/LinedList"/>
    <dgm:cxn modelId="{4433E58C-5C90-4CBF-A9FB-EB1FD02ACD49}" type="presOf" srcId="{0A225339-DE8C-417B-81C5-9AB95DD0754E}" destId="{94EB73BC-0E0B-4CD4-A926-DADBA0B9F08B}" srcOrd="0" destOrd="0" presId="urn:microsoft.com/office/officeart/2008/layout/LinedList"/>
    <dgm:cxn modelId="{4FBBDD99-7072-42D8-980F-430440250CE2}" srcId="{659A6D7A-7163-4342-BF11-657C419B9E72}" destId="{C999E320-1D31-4682-8E57-B92D91E9871B}" srcOrd="0" destOrd="0" parTransId="{D78E86B8-C139-4513-A986-D73D3E0B512C}" sibTransId="{E547466A-8E95-4DF2-AA5D-5DAE20DA739B}"/>
    <dgm:cxn modelId="{9FD8A3C6-39E3-44F4-AC4D-8DE738A276F7}" type="presOf" srcId="{C999E320-1D31-4682-8E57-B92D91E9871B}" destId="{E65E904F-388E-49F8-B81E-65D4CC4DEF39}" srcOrd="0" destOrd="0" presId="urn:microsoft.com/office/officeart/2008/layout/LinedList"/>
    <dgm:cxn modelId="{272646F0-CB1B-4BAC-BC44-3C1E5F57B06B}" srcId="{659A6D7A-7163-4342-BF11-657C419B9E72}" destId="{0A225339-DE8C-417B-81C5-9AB95DD0754E}" srcOrd="1" destOrd="0" parTransId="{30F983E4-CFD6-4243-94E6-92797F33DBDB}" sibTransId="{41136762-4A44-4CBB-8FC3-3C4AADED15CC}"/>
    <dgm:cxn modelId="{415FE8FA-BA62-427E-B139-BE70A9B478D6}" type="presOf" srcId="{083BB9C9-A44D-4B5D-91C3-D93263228236}" destId="{986BD40A-D148-4FA6-823F-1492564F8A92}" srcOrd="0" destOrd="0" presId="urn:microsoft.com/office/officeart/2008/layout/LinedList"/>
    <dgm:cxn modelId="{C6B5600E-376B-4F95-AA6F-9D09B28923C6}" type="presParOf" srcId="{623BE423-5BE0-436F-BF7B-9A8BDEC35659}" destId="{8CAFCE7A-0954-4E47-A61C-B22F8A4A4121}" srcOrd="0" destOrd="0" presId="urn:microsoft.com/office/officeart/2008/layout/LinedList"/>
    <dgm:cxn modelId="{29C9707A-8B1F-4216-8FCD-D569D28E9E18}" type="presParOf" srcId="{623BE423-5BE0-436F-BF7B-9A8BDEC35659}" destId="{51301DB9-ACA6-40CA-A005-B1F9DD9FC6C5}" srcOrd="1" destOrd="0" presId="urn:microsoft.com/office/officeart/2008/layout/LinedList"/>
    <dgm:cxn modelId="{25EB81CA-1024-423A-AC11-577779D9224A}" type="presParOf" srcId="{51301DB9-ACA6-40CA-A005-B1F9DD9FC6C5}" destId="{E65E904F-388E-49F8-B81E-65D4CC4DEF39}" srcOrd="0" destOrd="0" presId="urn:microsoft.com/office/officeart/2008/layout/LinedList"/>
    <dgm:cxn modelId="{F144ACED-D827-4DDF-90D6-DDBEE572DDB5}" type="presParOf" srcId="{51301DB9-ACA6-40CA-A005-B1F9DD9FC6C5}" destId="{7743F1E4-8C6A-4CB5-AFA3-41C9CFFCD85C}" srcOrd="1" destOrd="0" presId="urn:microsoft.com/office/officeart/2008/layout/LinedList"/>
    <dgm:cxn modelId="{4C5A7BB9-4CCF-4050-87E2-5CAB3ACF6D63}" type="presParOf" srcId="{623BE423-5BE0-436F-BF7B-9A8BDEC35659}" destId="{6ABCEFFE-8CF9-42EC-9C5D-A82D200C34B9}" srcOrd="2" destOrd="0" presId="urn:microsoft.com/office/officeart/2008/layout/LinedList"/>
    <dgm:cxn modelId="{9C8B9184-3A79-4FF9-B96B-D7B70EF9EA93}" type="presParOf" srcId="{623BE423-5BE0-436F-BF7B-9A8BDEC35659}" destId="{E0614EA9-ACA9-4FEE-8D7A-FFB43351EC50}" srcOrd="3" destOrd="0" presId="urn:microsoft.com/office/officeart/2008/layout/LinedList"/>
    <dgm:cxn modelId="{0D7FDAA6-B7B6-422C-914B-1E27B3C33429}" type="presParOf" srcId="{E0614EA9-ACA9-4FEE-8D7A-FFB43351EC50}" destId="{94EB73BC-0E0B-4CD4-A926-DADBA0B9F08B}" srcOrd="0" destOrd="0" presId="urn:microsoft.com/office/officeart/2008/layout/LinedList"/>
    <dgm:cxn modelId="{DDDAA604-924D-4DA2-964D-75BDEA5BB3E0}" type="presParOf" srcId="{E0614EA9-ACA9-4FEE-8D7A-FFB43351EC50}" destId="{8A856A0E-86D3-453B-A872-3B15E544F164}" srcOrd="1" destOrd="0" presId="urn:microsoft.com/office/officeart/2008/layout/LinedList"/>
    <dgm:cxn modelId="{CAE10D03-AD12-4A64-9A8F-6F729780EEEF}" type="presParOf" srcId="{623BE423-5BE0-436F-BF7B-9A8BDEC35659}" destId="{674B9A9A-19B1-479F-AC77-DA1D7F684ACC}" srcOrd="4" destOrd="0" presId="urn:microsoft.com/office/officeart/2008/layout/LinedList"/>
    <dgm:cxn modelId="{A3EBECB1-D72B-4B8F-8762-C5E01D237E9E}" type="presParOf" srcId="{623BE423-5BE0-436F-BF7B-9A8BDEC35659}" destId="{6576ABDA-8AA8-47DA-A72B-A9BF262C2A23}" srcOrd="5" destOrd="0" presId="urn:microsoft.com/office/officeart/2008/layout/LinedList"/>
    <dgm:cxn modelId="{5482C436-B94C-4EC1-AAFD-341896A25B3C}" type="presParOf" srcId="{6576ABDA-8AA8-47DA-A72B-A9BF262C2A23}" destId="{37DA324E-9704-4FD9-B35A-3321CCC54D13}" srcOrd="0" destOrd="0" presId="urn:microsoft.com/office/officeart/2008/layout/LinedList"/>
    <dgm:cxn modelId="{83AF6769-7ABC-4B8A-8C4E-BEACEC144F5B}" type="presParOf" srcId="{6576ABDA-8AA8-47DA-A72B-A9BF262C2A23}" destId="{8BCF8C31-BC14-4411-85AD-9940271623D5}" srcOrd="1" destOrd="0" presId="urn:microsoft.com/office/officeart/2008/layout/LinedList"/>
    <dgm:cxn modelId="{7C85BC56-F9CE-4C79-A8A8-E7D1E8C7A580}" type="presParOf" srcId="{623BE423-5BE0-436F-BF7B-9A8BDEC35659}" destId="{A1FA8CDE-F68B-4C82-97D3-0BD1F4717068}" srcOrd="6" destOrd="0" presId="urn:microsoft.com/office/officeart/2008/layout/LinedList"/>
    <dgm:cxn modelId="{0F6BB613-F0BA-41E7-9B5B-7976B55A941D}" type="presParOf" srcId="{623BE423-5BE0-436F-BF7B-9A8BDEC35659}" destId="{FBE0D6F7-B249-45F4-B658-BB06DEC7AA28}" srcOrd="7" destOrd="0" presId="urn:microsoft.com/office/officeart/2008/layout/LinedList"/>
    <dgm:cxn modelId="{3E347E4A-5EAC-412E-81FC-61C8A7F8639E}" type="presParOf" srcId="{FBE0D6F7-B249-45F4-B658-BB06DEC7AA28}" destId="{B8D7AA47-419D-4449-A4ED-4561D4412F4B}" srcOrd="0" destOrd="0" presId="urn:microsoft.com/office/officeart/2008/layout/LinedList"/>
    <dgm:cxn modelId="{DC7E637A-0281-442D-84B7-3C3411175D26}" type="presParOf" srcId="{FBE0D6F7-B249-45F4-B658-BB06DEC7AA28}" destId="{BFD3E379-60C8-41E8-BDB0-A368CB9D1E38}" srcOrd="1" destOrd="0" presId="urn:microsoft.com/office/officeart/2008/layout/LinedList"/>
    <dgm:cxn modelId="{813B64D1-E38D-4DCB-AE48-515340930347}" type="presParOf" srcId="{623BE423-5BE0-436F-BF7B-9A8BDEC35659}" destId="{AF5ACC52-B2DD-49C7-92A6-052E235C3CA7}" srcOrd="8" destOrd="0" presId="urn:microsoft.com/office/officeart/2008/layout/LinedList"/>
    <dgm:cxn modelId="{E44FD637-0806-41D6-935A-1F3AA4C03111}" type="presParOf" srcId="{623BE423-5BE0-436F-BF7B-9A8BDEC35659}" destId="{03DB0FC6-1B12-4D25-A54D-2AAC04C8F9A1}" srcOrd="9" destOrd="0" presId="urn:microsoft.com/office/officeart/2008/layout/LinedList"/>
    <dgm:cxn modelId="{045E7F0C-53BA-4D51-B595-66640803023D}" type="presParOf" srcId="{03DB0FC6-1B12-4D25-A54D-2AAC04C8F9A1}" destId="{986BD40A-D148-4FA6-823F-1492564F8A92}" srcOrd="0" destOrd="0" presId="urn:microsoft.com/office/officeart/2008/layout/LinedList"/>
    <dgm:cxn modelId="{40A0FA54-DE95-4549-AC2B-C17A6001D1CB}" type="presParOf" srcId="{03DB0FC6-1B12-4D25-A54D-2AAC04C8F9A1}" destId="{BDC00B7A-7EFF-4031-8ADD-6C12FDAA82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1E182-A25F-4861-BF3C-3F3B69547744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48C4B-F34E-4E2F-8010-80EB24EBA69F}">
      <dsp:nvSpPr>
        <dsp:cNvPr id="0" name=""/>
        <dsp:cNvSpPr/>
      </dsp:nvSpPr>
      <dsp:spPr>
        <a:xfrm>
          <a:off x="0" y="623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i="0" kern="1200"/>
            <a:t>ISTRAŽIVAČKI PROJEKTI – HRZZ </a:t>
          </a:r>
          <a:endParaRPr lang="en-US" sz="1900" kern="1200"/>
        </a:p>
      </dsp:txBody>
      <dsp:txXfrm>
        <a:off x="0" y="623"/>
        <a:ext cx="6492875" cy="567128"/>
      </dsp:txXfrm>
    </dsp:sp>
    <dsp:sp modelId="{8FF476FC-F83A-4AAD-991C-6EE2E0C1C8EE}">
      <dsp:nvSpPr>
        <dsp:cNvPr id="0" name=""/>
        <dsp:cNvSpPr/>
      </dsp:nvSpPr>
      <dsp:spPr>
        <a:xfrm>
          <a:off x="0" y="567751"/>
          <a:ext cx="6492875" cy="0"/>
        </a:xfrm>
        <a:prstGeom prst="line">
          <a:avLst/>
        </a:prstGeom>
        <a:solidFill>
          <a:schemeClr val="accent2">
            <a:hueOff val="-449245"/>
            <a:satOff val="3090"/>
            <a:lumOff val="343"/>
            <a:alphaOff val="0"/>
          </a:schemeClr>
        </a:solidFill>
        <a:ln w="15875" cap="rnd" cmpd="sng" algn="ctr">
          <a:solidFill>
            <a:schemeClr val="accent2">
              <a:hueOff val="-449245"/>
              <a:satOff val="309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3F7E4-A03D-435B-ACF4-986AD19345EC}">
      <dsp:nvSpPr>
        <dsp:cNvPr id="0" name=""/>
        <dsp:cNvSpPr/>
      </dsp:nvSpPr>
      <dsp:spPr>
        <a:xfrm>
          <a:off x="0" y="567751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i="0" u="sng" kern="1200"/>
            <a:t>Ukratko o natječaju IP-2024-05:</a:t>
          </a:r>
          <a:endParaRPr lang="en-US" sz="1900" kern="1200"/>
        </a:p>
      </dsp:txBody>
      <dsp:txXfrm>
        <a:off x="0" y="567751"/>
        <a:ext cx="6492875" cy="567128"/>
      </dsp:txXfrm>
    </dsp:sp>
    <dsp:sp modelId="{F48EE466-8DF4-416F-8049-3B4FB7003FB8}">
      <dsp:nvSpPr>
        <dsp:cNvPr id="0" name=""/>
        <dsp:cNvSpPr/>
      </dsp:nvSpPr>
      <dsp:spPr>
        <a:xfrm>
          <a:off x="0" y="1134879"/>
          <a:ext cx="6492875" cy="0"/>
        </a:xfrm>
        <a:prstGeom prst="line">
          <a:avLst/>
        </a:prstGeom>
        <a:solidFill>
          <a:schemeClr val="accent2">
            <a:hueOff val="-898490"/>
            <a:satOff val="6181"/>
            <a:lumOff val="686"/>
            <a:alphaOff val="0"/>
          </a:schemeClr>
        </a:solidFill>
        <a:ln w="15875" cap="rnd" cmpd="sng" algn="ctr">
          <a:solidFill>
            <a:schemeClr val="accent2">
              <a:hueOff val="-898490"/>
              <a:satOff val="6181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F63B8F-DED7-4716-832C-5636DE939998}">
      <dsp:nvSpPr>
        <dsp:cNvPr id="0" name=""/>
        <dsp:cNvSpPr/>
      </dsp:nvSpPr>
      <dsp:spPr>
        <a:xfrm>
          <a:off x="0" y="1134879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/>
            <a:t>Datum raspisivanja natječaja: 25. ožujka 2024.</a:t>
          </a:r>
          <a:endParaRPr lang="en-US" sz="1900" kern="1200"/>
        </a:p>
      </dsp:txBody>
      <dsp:txXfrm>
        <a:off x="0" y="1134879"/>
        <a:ext cx="6492875" cy="567128"/>
      </dsp:txXfrm>
    </dsp:sp>
    <dsp:sp modelId="{3BAF825B-0A0E-414F-A287-02D2B12D3507}">
      <dsp:nvSpPr>
        <dsp:cNvPr id="0" name=""/>
        <dsp:cNvSpPr/>
      </dsp:nvSpPr>
      <dsp:spPr>
        <a:xfrm>
          <a:off x="0" y="1702007"/>
          <a:ext cx="6492875" cy="0"/>
        </a:xfrm>
        <a:prstGeom prst="line">
          <a:avLst/>
        </a:prstGeom>
        <a:solidFill>
          <a:schemeClr val="accent2">
            <a:hueOff val="-1347735"/>
            <a:satOff val="9271"/>
            <a:lumOff val="1029"/>
            <a:alphaOff val="0"/>
          </a:schemeClr>
        </a:solidFill>
        <a:ln w="15875" cap="rnd" cmpd="sng" algn="ctr">
          <a:solidFill>
            <a:schemeClr val="accent2">
              <a:hueOff val="-1347735"/>
              <a:satOff val="9271"/>
              <a:lumOff val="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B413E-5AC4-4682-BEE7-F6E7BBC5894B}">
      <dsp:nvSpPr>
        <dsp:cNvPr id="0" name=""/>
        <dsp:cNvSpPr/>
      </dsp:nvSpPr>
      <dsp:spPr>
        <a:xfrm>
          <a:off x="0" y="1702007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/>
            <a:t>Rok za prijavu: </a:t>
          </a:r>
          <a:r>
            <a:rPr lang="hr-HR" sz="1900" b="1" i="0" kern="1200"/>
            <a:t>10. svibnja 2024. do 13:00 sati (CEST)</a:t>
          </a:r>
          <a:endParaRPr lang="en-US" sz="1900" kern="1200"/>
        </a:p>
      </dsp:txBody>
      <dsp:txXfrm>
        <a:off x="0" y="1702007"/>
        <a:ext cx="6492875" cy="567128"/>
      </dsp:txXfrm>
    </dsp:sp>
    <dsp:sp modelId="{11A938B6-25BF-4A1D-8841-051C47195B38}">
      <dsp:nvSpPr>
        <dsp:cNvPr id="0" name=""/>
        <dsp:cNvSpPr/>
      </dsp:nvSpPr>
      <dsp:spPr>
        <a:xfrm>
          <a:off x="0" y="2269135"/>
          <a:ext cx="6492875" cy="0"/>
        </a:xfrm>
        <a:prstGeom prst="line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15875" cap="rnd" cmpd="sng" algn="ctr">
          <a:solidFill>
            <a:schemeClr val="accent2">
              <a:hueOff val="-1796981"/>
              <a:satOff val="12361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1D881-8D6B-4D3A-AEB4-8602993EC7A5}">
      <dsp:nvSpPr>
        <dsp:cNvPr id="0" name=""/>
        <dsp:cNvSpPr/>
      </dsp:nvSpPr>
      <dsp:spPr>
        <a:xfrm>
          <a:off x="0" y="2269135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 dirty="0"/>
            <a:t>Istraživačko područje: sva znanstvena područja</a:t>
          </a:r>
          <a:endParaRPr lang="en-US" sz="1900" kern="1200" dirty="0"/>
        </a:p>
      </dsp:txBody>
      <dsp:txXfrm>
        <a:off x="0" y="2269135"/>
        <a:ext cx="6492875" cy="567128"/>
      </dsp:txXfrm>
    </dsp:sp>
    <dsp:sp modelId="{11917D2A-7725-4F1E-B3FD-D467A8D108CD}">
      <dsp:nvSpPr>
        <dsp:cNvPr id="0" name=""/>
        <dsp:cNvSpPr/>
      </dsp:nvSpPr>
      <dsp:spPr>
        <a:xfrm>
          <a:off x="0" y="2836264"/>
          <a:ext cx="6492875" cy="0"/>
        </a:xfrm>
        <a:prstGeom prst="line">
          <a:avLst/>
        </a:prstGeom>
        <a:solidFill>
          <a:schemeClr val="accent2">
            <a:hueOff val="-2246226"/>
            <a:satOff val="15451"/>
            <a:lumOff val="1715"/>
            <a:alphaOff val="0"/>
          </a:schemeClr>
        </a:solidFill>
        <a:ln w="15875" cap="rnd" cmpd="sng" algn="ctr">
          <a:solidFill>
            <a:schemeClr val="accent2">
              <a:hueOff val="-2246226"/>
              <a:satOff val="15451"/>
              <a:lumOff val="17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5A14F-8625-4813-9FF8-9C408EA3E76C}">
      <dsp:nvSpPr>
        <dsp:cNvPr id="0" name=""/>
        <dsp:cNvSpPr/>
      </dsp:nvSpPr>
      <dsp:spPr>
        <a:xfrm>
          <a:off x="0" y="2836264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/>
            <a:t>Trajanje financiranja projekta: </a:t>
          </a:r>
          <a:r>
            <a:rPr lang="hr-HR" sz="1900" b="1" i="0" kern="1200"/>
            <a:t>3 godine</a:t>
          </a:r>
          <a:endParaRPr lang="en-US" sz="1900" kern="1200"/>
        </a:p>
      </dsp:txBody>
      <dsp:txXfrm>
        <a:off x="0" y="2836264"/>
        <a:ext cx="6492875" cy="567128"/>
      </dsp:txXfrm>
    </dsp:sp>
    <dsp:sp modelId="{23BB24FE-0D53-4E41-AAD6-9205B44A690D}">
      <dsp:nvSpPr>
        <dsp:cNvPr id="0" name=""/>
        <dsp:cNvSpPr/>
      </dsp:nvSpPr>
      <dsp:spPr>
        <a:xfrm>
          <a:off x="0" y="3403392"/>
          <a:ext cx="6492875" cy="0"/>
        </a:xfrm>
        <a:prstGeom prst="line">
          <a:avLst/>
        </a:prstGeom>
        <a:solidFill>
          <a:schemeClr val="accent2">
            <a:hueOff val="-2695471"/>
            <a:satOff val="18542"/>
            <a:lumOff val="2058"/>
            <a:alphaOff val="0"/>
          </a:schemeClr>
        </a:solidFill>
        <a:ln w="15875" cap="rnd" cmpd="sng" algn="ctr">
          <a:solidFill>
            <a:schemeClr val="accent2">
              <a:hueOff val="-2695471"/>
              <a:satOff val="18542"/>
              <a:lumOff val="2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421BE-FBF0-4FAA-A9C8-E1902E65EFA4}">
      <dsp:nvSpPr>
        <dsp:cNvPr id="0" name=""/>
        <dsp:cNvSpPr/>
      </dsp:nvSpPr>
      <dsp:spPr>
        <a:xfrm>
          <a:off x="0" y="3403392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/>
            <a:t>Najveći ukupni iznos financiranja po projektu: </a:t>
          </a:r>
          <a:r>
            <a:rPr lang="hr-HR" sz="1900" b="1" i="0" kern="1200"/>
            <a:t>200.000,00 eura</a:t>
          </a:r>
          <a:endParaRPr lang="en-US" sz="1900" kern="1200"/>
        </a:p>
      </dsp:txBody>
      <dsp:txXfrm>
        <a:off x="0" y="3403392"/>
        <a:ext cx="6492875" cy="567128"/>
      </dsp:txXfrm>
    </dsp:sp>
    <dsp:sp modelId="{C1F8DD6F-1649-4BC3-AB85-410F99049097}">
      <dsp:nvSpPr>
        <dsp:cNvPr id="0" name=""/>
        <dsp:cNvSpPr/>
      </dsp:nvSpPr>
      <dsp:spPr>
        <a:xfrm>
          <a:off x="0" y="3970520"/>
          <a:ext cx="6492875" cy="0"/>
        </a:xfrm>
        <a:prstGeom prst="line">
          <a:avLst/>
        </a:prstGeom>
        <a:solidFill>
          <a:schemeClr val="accent2">
            <a:hueOff val="-3144716"/>
            <a:satOff val="21632"/>
            <a:lumOff val="2401"/>
            <a:alphaOff val="0"/>
          </a:schemeClr>
        </a:solidFill>
        <a:ln w="15875" cap="rnd" cmpd="sng" algn="ctr">
          <a:solidFill>
            <a:schemeClr val="accent2">
              <a:hueOff val="-3144716"/>
              <a:satOff val="21632"/>
              <a:lumOff val="24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78395-3DC1-499D-B30E-DC47329CF229}">
      <dsp:nvSpPr>
        <dsp:cNvPr id="0" name=""/>
        <dsp:cNvSpPr/>
      </dsp:nvSpPr>
      <dsp:spPr>
        <a:xfrm>
          <a:off x="0" y="3970520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/>
            <a:t>Najmanji ukupni iznos financiranja po projektu: </a:t>
          </a:r>
          <a:r>
            <a:rPr lang="hr-HR" sz="1900" b="1" i="0" kern="1200"/>
            <a:t>60.000,00 eura</a:t>
          </a:r>
          <a:endParaRPr lang="en-US" sz="1900" kern="1200"/>
        </a:p>
      </dsp:txBody>
      <dsp:txXfrm>
        <a:off x="0" y="3970520"/>
        <a:ext cx="6492875" cy="567128"/>
      </dsp:txXfrm>
    </dsp:sp>
    <dsp:sp modelId="{72068437-F8DF-4917-A2B1-4055AB2FCD95}">
      <dsp:nvSpPr>
        <dsp:cNvPr id="0" name=""/>
        <dsp:cNvSpPr/>
      </dsp:nvSpPr>
      <dsp:spPr>
        <a:xfrm>
          <a:off x="0" y="4537648"/>
          <a:ext cx="6492875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34A3D-4852-468A-8FE5-07D6B1CCEC36}">
      <dsp:nvSpPr>
        <dsp:cNvPr id="0" name=""/>
        <dsp:cNvSpPr/>
      </dsp:nvSpPr>
      <dsp:spPr>
        <a:xfrm>
          <a:off x="0" y="4537648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0" i="0" kern="1200"/>
            <a:t>https://hrzz.hr/prijava/otvoreni-natjecaji/</a:t>
          </a:r>
          <a:endParaRPr lang="en-US" sz="1900" kern="1200"/>
        </a:p>
      </dsp:txBody>
      <dsp:txXfrm>
        <a:off x="0" y="4537648"/>
        <a:ext cx="6492875" cy="567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16321-7DAF-44D0-9512-5C51302533F2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179C3-C633-4E25-A7F6-A3022E236314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kern="1200"/>
            <a:t>Program transnacionalne suradnje Interreg Euro-MED 2021. – 2027. – 4. Poziv na dostavu projektnih prijedloga</a:t>
          </a:r>
          <a:endParaRPr lang="en-US" sz="1600" kern="1200"/>
        </a:p>
      </dsp:txBody>
      <dsp:txXfrm>
        <a:off x="0" y="623"/>
        <a:ext cx="6492875" cy="1020830"/>
      </dsp:txXfrm>
    </dsp:sp>
    <dsp:sp modelId="{C28ECC10-6F13-4900-88DD-013D6948D891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2">
            <a:hueOff val="-898490"/>
            <a:satOff val="6181"/>
            <a:lumOff val="686"/>
            <a:alphaOff val="0"/>
          </a:schemeClr>
        </a:solidFill>
        <a:ln w="15875" cap="rnd" cmpd="sng" algn="ctr">
          <a:solidFill>
            <a:schemeClr val="accent2">
              <a:hueOff val="-898490"/>
              <a:satOff val="6181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EC67C-5DAA-4568-99A0-43F17D5E3322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Natječaj otvoren do 12.06.2024.</a:t>
          </a:r>
          <a:endParaRPr lang="en-US" sz="1600" kern="1200"/>
        </a:p>
      </dsp:txBody>
      <dsp:txXfrm>
        <a:off x="0" y="1021453"/>
        <a:ext cx="6492875" cy="1020830"/>
      </dsp:txXfrm>
    </dsp:sp>
    <dsp:sp modelId="{B86EE5F3-FA06-494E-813B-F73FAC33E9E9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15875" cap="rnd" cmpd="sng" algn="ctr">
          <a:solidFill>
            <a:schemeClr val="accent2">
              <a:hueOff val="-1796981"/>
              <a:satOff val="12361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3C579-4AE5-47BF-8D58-8C6170C88F0F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0" i="0" kern="1200"/>
            <a:t>Poziv se provodi u okviru programskih prioriteta </a:t>
          </a:r>
          <a:r>
            <a:rPr lang="hr-HR" sz="1600" b="1" i="0" kern="1200"/>
            <a:t>Pametniji</a:t>
          </a:r>
          <a:r>
            <a:rPr lang="hr-HR" sz="1600" b="0" i="0" kern="1200"/>
            <a:t> i </a:t>
          </a:r>
          <a:r>
            <a:rPr lang="hr-HR" sz="1600" b="1" i="0" kern="1200"/>
            <a:t>Zeleniji Mediteran</a:t>
          </a:r>
          <a:r>
            <a:rPr lang="hr-HR" sz="1600" b="0" i="0" kern="1200"/>
            <a:t> te s njima povezanih specifičnih ciljeva te se odnosi isključivo na tematske projekte koji obuhvaćaju slijedeće tipove projekata:</a:t>
          </a:r>
          <a:endParaRPr lang="en-US" sz="1600" kern="1200"/>
        </a:p>
      </dsp:txBody>
      <dsp:txXfrm>
        <a:off x="0" y="2042284"/>
        <a:ext cx="6492875" cy="1020830"/>
      </dsp:txXfrm>
    </dsp:sp>
    <dsp:sp modelId="{02EF825A-5A19-4F00-9832-0EAAB971CD8C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2">
            <a:hueOff val="-2695471"/>
            <a:satOff val="18542"/>
            <a:lumOff val="2058"/>
            <a:alphaOff val="0"/>
          </a:schemeClr>
        </a:solidFill>
        <a:ln w="15875" cap="rnd" cmpd="sng" algn="ctr">
          <a:solidFill>
            <a:schemeClr val="accent2">
              <a:hueOff val="-2695471"/>
              <a:satOff val="18542"/>
              <a:lumOff val="2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B5409-9BC8-4054-81C7-A6258C3CBE08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i="0" kern="1200"/>
            <a:t>testiranje (engl. test)</a:t>
          </a:r>
          <a:endParaRPr lang="en-US" sz="1600" kern="1200"/>
        </a:p>
      </dsp:txBody>
      <dsp:txXfrm>
        <a:off x="0" y="3063115"/>
        <a:ext cx="6492875" cy="1020830"/>
      </dsp:txXfrm>
    </dsp:sp>
    <dsp:sp modelId="{B5E74DA7-D106-41AF-A679-E74C216EB4F8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E6503-8BC9-428A-BD5E-0D9BD9AE698C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i="0" kern="1200"/>
            <a:t>prijenos (engl. transfer)</a:t>
          </a:r>
          <a:endParaRPr lang="en-US" sz="1600" kern="1200"/>
        </a:p>
      </dsp:txBody>
      <dsp:txXfrm>
        <a:off x="0" y="4083946"/>
        <a:ext cx="6492875" cy="10208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FCE7A-0954-4E47-A61C-B22F8A4A4121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E904F-388E-49F8-B81E-65D4CC4DEF39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>
              <a:hlinkClick xmlns:r="http://schemas.openxmlformats.org/officeDocument/2006/relationships" r:id="rId1"/>
            </a:rPr>
            <a:t>https://fondovieu.gov.hr/pozivi</a:t>
          </a:r>
          <a:endParaRPr lang="en-US" sz="3700" kern="1200"/>
        </a:p>
      </dsp:txBody>
      <dsp:txXfrm>
        <a:off x="0" y="623"/>
        <a:ext cx="6492875" cy="1020830"/>
      </dsp:txXfrm>
    </dsp:sp>
    <dsp:sp modelId="{6ABCEFFE-8CF9-42EC-9C5D-A82D200C34B9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2">
            <a:hueOff val="-898490"/>
            <a:satOff val="6181"/>
            <a:lumOff val="686"/>
            <a:alphaOff val="0"/>
          </a:schemeClr>
        </a:solidFill>
        <a:ln w="15875" cap="rnd" cmpd="sng" algn="ctr">
          <a:solidFill>
            <a:schemeClr val="accent2">
              <a:hueOff val="-898490"/>
              <a:satOff val="6181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B73BC-0E0B-4CD4-A926-DADBA0B9F08B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>
              <a:hlinkClick xmlns:r="http://schemas.openxmlformats.org/officeDocument/2006/relationships" r:id="rId2"/>
            </a:rPr>
            <a:t>https://strukturnifondovi.hr/</a:t>
          </a:r>
          <a:endParaRPr lang="en-US" sz="3700" kern="1200"/>
        </a:p>
      </dsp:txBody>
      <dsp:txXfrm>
        <a:off x="0" y="1021453"/>
        <a:ext cx="6492875" cy="1020830"/>
      </dsp:txXfrm>
    </dsp:sp>
    <dsp:sp modelId="{674B9A9A-19B1-479F-AC77-DA1D7F684ACC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15875" cap="rnd" cmpd="sng" algn="ctr">
          <a:solidFill>
            <a:schemeClr val="accent2">
              <a:hueOff val="-1796981"/>
              <a:satOff val="12361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A324E-9704-4FD9-B35A-3321CCC54D13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>
              <a:hlinkClick xmlns:r="http://schemas.openxmlformats.org/officeDocument/2006/relationships" r:id="rId3"/>
            </a:rPr>
            <a:t>https://www.obzoreuropa.hr/</a:t>
          </a:r>
          <a:endParaRPr lang="en-US" sz="3700" kern="1200"/>
        </a:p>
      </dsp:txBody>
      <dsp:txXfrm>
        <a:off x="0" y="2042284"/>
        <a:ext cx="6492875" cy="1020830"/>
      </dsp:txXfrm>
    </dsp:sp>
    <dsp:sp modelId="{A1FA8CDE-F68B-4C82-97D3-0BD1F4717068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2">
            <a:hueOff val="-2695471"/>
            <a:satOff val="18542"/>
            <a:lumOff val="2058"/>
            <a:alphaOff val="0"/>
          </a:schemeClr>
        </a:solidFill>
        <a:ln w="15875" cap="rnd" cmpd="sng" algn="ctr">
          <a:solidFill>
            <a:schemeClr val="accent2">
              <a:hueOff val="-2695471"/>
              <a:satOff val="18542"/>
              <a:lumOff val="2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7AA47-419D-4449-A4ED-4561D4412F4B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>
              <a:hlinkClick xmlns:r="http://schemas.openxmlformats.org/officeDocument/2006/relationships" r:id="rId4"/>
            </a:rPr>
            <a:t>https://www.interregeurope.eu/</a:t>
          </a:r>
          <a:endParaRPr lang="en-US" sz="3700" kern="1200"/>
        </a:p>
      </dsp:txBody>
      <dsp:txXfrm>
        <a:off x="0" y="3063115"/>
        <a:ext cx="6492875" cy="1020830"/>
      </dsp:txXfrm>
    </dsp:sp>
    <dsp:sp modelId="{AF5ACC52-B2DD-49C7-92A6-052E235C3CA7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BD40A-D148-4FA6-823F-1492564F8A92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>
              <a:hlinkClick xmlns:r="http://schemas.openxmlformats.org/officeDocument/2006/relationships" r:id="rId5"/>
            </a:rPr>
            <a:t>https://interreg-med.eu/</a:t>
          </a:r>
          <a:endParaRPr lang="en-US" sz="3700" kern="1200"/>
        </a:p>
      </dsp:txBody>
      <dsp:txXfrm>
        <a:off x="0" y="4083946"/>
        <a:ext cx="6492875" cy="1020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1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45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633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4504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44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7282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3599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01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1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0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8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3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2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6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8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5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32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E451C3-0FF4-47C4-B829-773ADF60F88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vz.hr/uredi/ured-projekti/" TargetMode="External"/><Relationship Id="rId2" Type="http://schemas.openxmlformats.org/officeDocument/2006/relationships/hyperlink" Target="mailto:projekti@tvz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8348C3-6249-4952-AA86-C63DB35EA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E6174AD-DBB0-43E6-98C2-738DB3A15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0" y="-4763"/>
            <a:ext cx="5014912" cy="6862763"/>
            <a:chOff x="2928938" y="-4763"/>
            <a:chExt cx="5014912" cy="6862763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50A59800-3661-4778-9D8A-F816C85C4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7A810977-C816-4698-B7E7-0E6BDED79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181E4B1B-2437-4A14-8927-817FC7AED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3F98AD26-9FF7-44EA-B876-9C857F8E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32EBB12A-A9CE-446F-9462-15DAC0D0F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85925599-F99B-48E5-A384-76136C081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3881C24-116E-4125-AB15-C4024689F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299" y="1380068"/>
            <a:ext cx="6054723" cy="26161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5100" dirty="0"/>
              <a:t>Ured za projekte Tehničkog veleučilišta u Zagrebu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852F0A-61FB-4A44-A372-C98E81008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254" y="3996267"/>
            <a:ext cx="5166768" cy="1388534"/>
          </a:xfrm>
        </p:spPr>
        <p:txBody>
          <a:bodyPr>
            <a:normAutofit/>
          </a:bodyPr>
          <a:lstStyle/>
          <a:p>
            <a:r>
              <a:rPr lang="hr-HR"/>
              <a:t>Zagreb, 23.04.2024.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B82C70-D440-9BB0-7E99-ACC0909873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169"/>
          <a:stretch/>
        </p:blipFill>
        <p:spPr>
          <a:xfrm>
            <a:off x="20" y="10"/>
            <a:ext cx="5448280" cy="6857990"/>
          </a:xfrm>
          <a:custGeom>
            <a:avLst/>
            <a:gdLst/>
            <a:ahLst/>
            <a:cxnLst/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A17CEA-5617-96C8-54FC-04E1D97F7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69" y="654581"/>
            <a:ext cx="2072820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72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7D7F-0B1D-4EB5-B2FC-2B1647CC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Važni linkovi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A0C006-60B5-57FA-FD0C-6C8472B0A7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48566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86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CC7E8B-DBDF-41ED-9E6D-62AE81EC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Ured za projekte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7C5A1-EC9F-4851-B29E-5516E99E9AAF}"/>
              </a:ext>
            </a:extLst>
          </p:cNvPr>
          <p:cNvSpPr>
            <a:spLocks/>
          </p:cNvSpPr>
          <p:nvPr/>
        </p:nvSpPr>
        <p:spPr>
          <a:xfrm>
            <a:off x="4818350" y="435332"/>
            <a:ext cx="6959008" cy="562151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85750" indent="-285750" algn="just" defTabSz="292608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7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Ured osnovan 2023.g. dopunom Statuta TVZ-a</a:t>
            </a:r>
          </a:p>
          <a:p>
            <a:pPr algn="just" defTabSz="292608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hr-HR" sz="7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 algn="just" defTabSz="292608">
              <a:lnSpc>
                <a:spcPct val="12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7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listopadu 2023. usvaja se Pravilnik o projektima Tehničkog veleučilišta u Zagrebu</a:t>
            </a:r>
          </a:p>
          <a:p>
            <a:pPr algn="just" defTabSz="292608">
              <a:lnSpc>
                <a:spcPct val="12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hr-HR" sz="7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 algn="just" defTabSz="29260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7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Svaki zaposlenik koji želi prijaviti projekt mora zatražiti službeno odobrenje putem Ureda za projekte</a:t>
            </a:r>
          </a:p>
          <a:p>
            <a:pPr algn="just" defTabSz="29260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hr-HR" sz="7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 algn="just" defTabSz="29260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7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Prije početka prijave na natječaj za EU projekt potrebno je ispuniti i dostaviti Obrazac za prijavu projekta s vanjskim financiranjem i poslati ga na mail Ureda za projekte </a:t>
            </a:r>
            <a:r>
              <a:rPr lang="hr-HR" sz="7600" dirty="0">
                <a:hlinkClick r:id="rId2"/>
              </a:rPr>
              <a:t>projekti@tvz.hr</a:t>
            </a:r>
            <a:endParaRPr lang="hr-HR" sz="7600" dirty="0"/>
          </a:p>
          <a:p>
            <a:pPr algn="just" defTabSz="29260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hr-HR" sz="7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 algn="just" defTabSz="29260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7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Ured za projekte pruža savjetodavnu i stručnu potporu u pripremi projekata kao i kontinuirano praćenje podataka o projektima i projektnim aktivnostima koje se provode na Veleučilištu.</a:t>
            </a:r>
            <a:endParaRPr lang="hr-HR" sz="1500" kern="120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defTabSz="292608">
              <a:lnSpc>
                <a:spcPct val="90000"/>
              </a:lnSpc>
              <a:spcAft>
                <a:spcPts val="600"/>
              </a:spcAft>
            </a:pPr>
            <a:endParaRPr lang="hr-HR" sz="1500" kern="120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defTabSz="292608">
              <a:lnSpc>
                <a:spcPct val="90000"/>
              </a:lnSpc>
              <a:spcAft>
                <a:spcPts val="600"/>
              </a:spcAft>
            </a:pPr>
            <a:endParaRPr lang="hr-HR" sz="1500" kern="120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defTabSz="292608">
              <a:lnSpc>
                <a:spcPct val="90000"/>
              </a:lnSpc>
              <a:spcAft>
                <a:spcPts val="600"/>
              </a:spcAft>
            </a:pPr>
            <a:endParaRPr lang="hr-HR" sz="1500" kern="120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defTabSz="292608">
              <a:lnSpc>
                <a:spcPct val="90000"/>
              </a:lnSpc>
              <a:spcAft>
                <a:spcPts val="600"/>
              </a:spcAft>
            </a:pPr>
            <a:r>
              <a:rPr lang="hr-HR" sz="6400" kern="1200" dirty="0">
                <a:solidFill>
                  <a:srgbClr val="002060"/>
                </a:solidFill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https://www.tvz.hr/uredi/ured-projekti/</a:t>
            </a:r>
            <a:endParaRPr lang="hr-HR" sz="6400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defTabSz="292608">
              <a:lnSpc>
                <a:spcPct val="90000"/>
              </a:lnSpc>
              <a:spcAft>
                <a:spcPts val="600"/>
              </a:spcAft>
            </a:pPr>
            <a:endParaRPr lang="hr-HR" sz="15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hr-HR" sz="1500" dirty="0"/>
          </a:p>
        </p:txBody>
      </p:sp>
    </p:spTree>
    <p:extLst>
      <p:ext uri="{BB962C8B-B14F-4D97-AF65-F5344CB8AC3E}">
        <p14:creationId xmlns:p14="http://schemas.microsoft.com/office/powerpoint/2010/main" val="334309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C172121-2200-4EFE-BD4D-D41925AB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400" dirty="0">
                <a:solidFill>
                  <a:srgbClr val="FFFFFF"/>
                </a:solidFill>
              </a:rPr>
              <a:t>NPOO projekti –interni znanstveni projekti financirani iz </a:t>
            </a:r>
            <a:r>
              <a:rPr lang="pl-PL" sz="3400" dirty="0">
                <a:solidFill>
                  <a:srgbClr val="FFFFFF"/>
                </a:solidFill>
              </a:rPr>
              <a:t>Nacionalnog plana oporavka i otpornosti</a:t>
            </a:r>
            <a:endParaRPr lang="hr-HR" sz="3400" dirty="0">
              <a:solidFill>
                <a:srgbClr val="FFFFFF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954696D-4ED7-4AF6-9AC9-263BD0A2CF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589286"/>
              </p:ext>
            </p:extLst>
          </p:nvPr>
        </p:nvGraphicFramePr>
        <p:xfrm>
          <a:off x="4648181" y="858417"/>
          <a:ext cx="7220358" cy="4932784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2790471">
                  <a:extLst>
                    <a:ext uri="{9D8B030D-6E8A-4147-A177-3AD203B41FA5}">
                      <a16:colId xmlns:a16="http://schemas.microsoft.com/office/drawing/2014/main" val="2458650725"/>
                    </a:ext>
                  </a:extLst>
                </a:gridCol>
                <a:gridCol w="3390025">
                  <a:extLst>
                    <a:ext uri="{9D8B030D-6E8A-4147-A177-3AD203B41FA5}">
                      <a16:colId xmlns:a16="http://schemas.microsoft.com/office/drawing/2014/main" val="3472615433"/>
                    </a:ext>
                  </a:extLst>
                </a:gridCol>
                <a:gridCol w="1039862">
                  <a:extLst>
                    <a:ext uri="{9D8B030D-6E8A-4147-A177-3AD203B41FA5}">
                      <a16:colId xmlns:a16="http://schemas.microsoft.com/office/drawing/2014/main" val="3415284329"/>
                    </a:ext>
                  </a:extLst>
                </a:gridCol>
              </a:tblGrid>
              <a:tr h="20785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Naziv projekta</a:t>
                      </a:r>
                      <a:endParaRPr lang="hr-HR" sz="6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Glavni ciljevi projekta</a:t>
                      </a:r>
                      <a:endParaRPr lang="hr-HR" sz="6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 Dodijeljen iznos </a:t>
                      </a:r>
                      <a:endParaRPr lang="hr-HR" sz="6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125369"/>
                  </a:ext>
                </a:extLst>
              </a:tr>
              <a:tr h="1642310">
                <a:tc>
                  <a:txBody>
                    <a:bodyPr/>
                    <a:lstStyle/>
                    <a:p>
                      <a:pPr algn="l" fontAlgn="ctr"/>
                      <a:r>
                        <a:rPr lang="hr-HR" sz="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Primjena VR tehnologije i neuronskih mreža u području računalne sigurnosti i digitalne forenzike (VRAI)</a:t>
                      </a:r>
                      <a:endParaRPr lang="hr-HR" sz="600" b="1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Analizirati mogućnost klasifikacije prema spolu i dobi temeljem karakteristika VR uređaja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Analizirati točnost identifikacije osobe temeljem karakteristike VR uređaja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Primijeniti neuronsku mrežu za rješavanje problema obrade velike količine podataka sa ciljem donošenja odluke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Analizirati mogućnost upotrebe infracrvenog spektra na VR uređajima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Doprinos istraživanjem i radovima u znanstvenom području društvenih znanosti, informacijske i komunikacijske znanosti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Doprinos istraživanjem i radovima u znanstvenom području tehničkih znanosti, računarstvo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Doprinos istraživanjem i radovima u znanstvenom području tehničkih znanosti, grafičke tehnologije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Uspostava VR laboratorija za istraživanje i nastavu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Uspostava laboratorija za umjetnu inteligenciju za istraživanje i nastavu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Uspostava istraživačkih grupa oko modernih tehnologija (VR i Neuronske mreže)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Poticanje STEM znanosti među populacijom kroz društveni doprinos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400.000,00 €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795559"/>
                  </a:ext>
                </a:extLst>
              </a:tr>
              <a:tr h="720157">
                <a:tc>
                  <a:txBody>
                    <a:bodyPr/>
                    <a:lstStyle/>
                    <a:p>
                      <a:pPr algn="l" fontAlgn="ctr"/>
                      <a:r>
                        <a:rPr lang="hr-HR" sz="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Analiza parametara površine metalnih prevlaka nanesenih na polimerne tvorevine proizvedene aditivnom tehnologijom pomoću računalnog vida (APPMPPTRV)</a:t>
                      </a:r>
                      <a:endParaRPr lang="hr-HR" sz="600" b="1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Glavni cilj projekta je unaprijediti procese proizvodnje polimernih komponenata s metalnim prevlakama, rješavajući ograničenja aditivne tehnologije i optimizirajući izradu polimernog kalupa za injekcijsko prešanje presvučenog metalnim prevlakama. Projekt također teži razvoju preciznih metoda korištenjem računalnog vida i strojnog učenja za analizu komponenti na razini piksela te mjerenje debljine prevlake. Cilj je automatizirati analizu, povećati točnost i ubrzati proces, smanjujući subjektivnost i greške.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400.000,00 €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672348"/>
                  </a:ext>
                </a:extLst>
              </a:tr>
              <a:tr h="1334925">
                <a:tc>
                  <a:txBody>
                    <a:bodyPr/>
                    <a:lstStyle/>
                    <a:p>
                      <a:pPr algn="l" fontAlgn="ctr"/>
                      <a:r>
                        <a:rPr lang="hr-HR" sz="6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Mreža inovacija: predikcija, digitalizacija i praćenje rada električnih sustava</a:t>
                      </a:r>
                      <a:endParaRPr lang="hr-HR" sz="600" b="1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Cilj je provoditi istraživanja i eksperimentalna ispitivanja iz područja električnih rotacijskih strojeva, razvoj napredne i pametne </a:t>
                      </a:r>
                      <a:r>
                        <a:rPr lang="hr-HR" sz="600" u="none" strike="noStrike" cap="none" spc="0" err="1">
                          <a:solidFill>
                            <a:schemeClr val="tx1"/>
                          </a:solidFill>
                          <a:effectLst/>
                        </a:rPr>
                        <a:t>senzorike</a:t>
                      </a: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sa svrhom dijagnostike i detekcije potencijalnih kvarova na strojevima, provesti usporedbu različitih vrsta metodologija i metoda detekcije kvarova, izrade naprednih algoritama sa svrhom </a:t>
                      </a:r>
                      <a:r>
                        <a:rPr lang="hr-HR" sz="600" u="none" strike="noStrike" cap="none" spc="0" err="1">
                          <a:solidFill>
                            <a:schemeClr val="tx1"/>
                          </a:solidFill>
                          <a:effectLst/>
                        </a:rPr>
                        <a:t>prediktivnog</a:t>
                      </a: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održavanja i održavanja temeljenog na stanju stroja (a koje je rezultata njenog stalnog i kontinuiranog praćenja kroz sustave nadzora i monitoringa). Drugi cilj projekta je implementacija laboratorija digitalnih elektroenergetskih postrojenja. Ovim laboratorijem omogućilo bi se izvođenje laboratorijskih vježbi iz područja zaštite, automatizacije i upravljanja digitalnih EE postrojenja koje sada nije moguće izvesti zbog nedostatka potrebne opreme. Time bi studenti osim teoretskih znanja mogli dobiti i kvalitetna praktična znanja potrebna za poslove inženjeringa u takvim sustavima što direktno utječe i na njihovu konkurentnost na tržištu rada.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400.000,00 €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520743"/>
                  </a:ext>
                </a:extLst>
              </a:tr>
              <a:tr h="10275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6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Realna reprodukcija flore izvedena blizancima bojila u vidljivom i blisko infracrvenom području spektra sa primjenom na tekstil</a:t>
                      </a:r>
                      <a:endParaRPr lang="hr-HR" sz="6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Istraživanje je usmjereno ka postizanju istog spektrograma mjerenjem vrijednosti flore i njene reprodukcije na tekstilnom materijalu, u vidljivom i bliskom infracrvenom području. Flora ima svoj vlastiti zapis infracrvenog sadržaja pa je cilj stvaranje receptura bojila i definiranje točnog broja blizanaca bojila potrebnih za kvalitetnu reprodukciju na tkanini. Metoda poistovjećivanja prirode s njenom reprodukcijom ima moguću primjenu pri izradi kamuflažnih odora za lakšu prilagodbu prirodnom okruženju.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Uspostava laboratorija za grafičku tehnologiju i grafičku forenziku</a:t>
                      </a:r>
                      <a:b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6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Doprinos istraživanjima i znanstvenim radovima u području tehničkih znanosti, grafička tehnologija</a:t>
                      </a:r>
                      <a:endParaRPr lang="hr-HR" sz="6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6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400.000,00 €</a:t>
                      </a:r>
                      <a:endParaRPr lang="hr-HR" sz="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0644" marR="451" marT="38957" marB="38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52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0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6C1B75-C9AA-4A06-A947-AE82C034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OTVORENI NATJEČAJI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490340-1E02-D83D-7E65-ED77B7E352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963329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736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6C1B75-C9AA-4A06-A947-AE82C034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OTVORENI NATJEČAJI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1CD7374F-DB13-9849-FC75-4C6EB868F7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76766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895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56C5F458-F0B9-4584-B7A3-BA39F9E9F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54" name="Freeform 6">
              <a:extLst>
                <a:ext uri="{FF2B5EF4-FFF2-40B4-BE49-F238E27FC236}">
                  <a16:creationId xmlns:a16="http://schemas.microsoft.com/office/drawing/2014/main" id="{EF5CE756-E024-433C-98E3-931095C81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Freeform 7">
              <a:extLst>
                <a:ext uri="{FF2B5EF4-FFF2-40B4-BE49-F238E27FC236}">
                  <a16:creationId xmlns:a16="http://schemas.microsoft.com/office/drawing/2014/main" id="{0B4D7F81-EC0F-4E8E-8D3F-BCBF503597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9DEF7606-46AD-4ECA-8815-33A3217D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778C7720-6627-4BE3-9174-54CD26E72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3D25C4CC-C750-4C0A-ADB5-CFA9FFAE5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D6834B30-F11B-40AA-A8C8-0EF0710DB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96C1B75-C9AA-4A06-A947-AE82C034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47" y="965607"/>
            <a:ext cx="4978303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dirty="0"/>
              <a:t>OTVORENI NATJEČAJI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A64B91-1C84-8D13-A054-59863B3F0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429" y="258082"/>
            <a:ext cx="4998081" cy="3323724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83F7DA6-265B-1D96-3AB9-ADB7A7FFCA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107429" y="3931972"/>
            <a:ext cx="5095559" cy="2484084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250749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3" name="Freeform: Shape 32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0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05EED5A-B76B-EB8D-258B-86D32166A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013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pl-PL" sz="3200" b="1">
                <a:solidFill>
                  <a:schemeClr val="tx2"/>
                </a:solidFill>
              </a:rPr>
              <a:t>Raspored planiranih poziva na podnošenje prijedloga za Program Konkurentnost i kohezija 2021.-2027.za 2024. godinu</a:t>
            </a:r>
            <a:endParaRPr lang="hr-HR" sz="3200" b="1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E9675-5131-E587-6563-36F9EA09F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32" y="1072609"/>
            <a:ext cx="6383207" cy="4522647"/>
          </a:xfrm>
        </p:spPr>
        <p:txBody>
          <a:bodyPr anchor="ctr">
            <a:normAutofit/>
          </a:bodyPr>
          <a:lstStyle/>
          <a:p>
            <a:r>
              <a:rPr lang="hr-HR" sz="2000" b="1" dirty="0"/>
              <a:t>Ciljana znanstvena istraživanja </a:t>
            </a:r>
            <a:r>
              <a:rPr lang="hr-HR" sz="2000" dirty="0"/>
              <a:t>- Provođenje istraživanja, transfer znanja i tehnologije, provjera i zaštita intelektualnog vlasništva, diseminacija rezultata projekta – indikativni početak prijava: 1.12.2024</a:t>
            </a:r>
          </a:p>
          <a:p>
            <a:pPr marL="0" indent="0">
              <a:buNone/>
            </a:pPr>
            <a:endParaRPr lang="hr-HR" sz="2000" dirty="0"/>
          </a:p>
          <a:p>
            <a:r>
              <a:rPr lang="hr-HR" sz="2000" b="1" dirty="0"/>
              <a:t>Ulaganje u tržišno orijentirane istraživačko-razvojne aktivnosti znanstvenih organizacija - </a:t>
            </a:r>
            <a:r>
              <a:rPr lang="hr-HR" sz="2000" dirty="0"/>
              <a:t>Provođenje istraživanja, transfer znanja i tehnologije, osposobljavanje/usavršavanje, provjera i zaštita intelektualnog vlasništva- indikativni početak prijava: 1.09.2024</a:t>
            </a:r>
          </a:p>
        </p:txBody>
      </p:sp>
    </p:spTree>
    <p:extLst>
      <p:ext uri="{BB962C8B-B14F-4D97-AF65-F5344CB8AC3E}">
        <p14:creationId xmlns:p14="http://schemas.microsoft.com/office/powerpoint/2010/main" val="3054413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2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05EED5A-B76B-EB8D-258B-86D32166A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013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pl-PL" sz="3200" b="1">
                <a:solidFill>
                  <a:schemeClr val="tx2"/>
                </a:solidFill>
              </a:rPr>
              <a:t>Raspored planiranih poziva na podnošenje prijedloga za Program Konkurentnost i kohezija 2021.-2027.za 2024. godinu</a:t>
            </a:r>
            <a:endParaRPr lang="hr-HR" sz="3200" b="1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E9675-5131-E587-6563-36F9EA09F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32" y="1072609"/>
            <a:ext cx="6383207" cy="4522647"/>
          </a:xfrm>
        </p:spPr>
        <p:txBody>
          <a:bodyPr anchor="ctr">
            <a:normAutofit/>
          </a:bodyPr>
          <a:lstStyle/>
          <a:p>
            <a:r>
              <a:rPr lang="hr-HR" sz="2000" b="1"/>
              <a:t>Modernizacija, unaprjeđenje i proširenje infrastrukture studentskog smještaja - </a:t>
            </a:r>
            <a:r>
              <a:rPr lang="nn-NO" sz="2000"/>
              <a:t>Izgradnja nove infrastrukture studentskih domova</a:t>
            </a:r>
            <a:r>
              <a:rPr lang="hr-HR" sz="2000"/>
              <a:t> – indikativni početak prijava: 01.02.2024</a:t>
            </a:r>
          </a:p>
          <a:p>
            <a:pPr marL="0" indent="0">
              <a:buNone/>
            </a:pPr>
            <a:endParaRPr lang="hr-HR" sz="2000"/>
          </a:p>
          <a:p>
            <a:r>
              <a:rPr lang="hr-HR" sz="2000" b="1"/>
              <a:t>Jačanje kompetencija studenata i mladih istraživača za pametnu specijalizaciju i industrijsku tranziciju- </a:t>
            </a:r>
            <a:r>
              <a:rPr lang="hr-HR" sz="2000"/>
              <a:t>Provjera i zaštita intelektualnog vlasništva, transfer znanja i tehnologije, osposobljavanje/usavršavanje, diseminacija rezultata - vlasništva- indikativni početak prijava: 31.02.2024.</a:t>
            </a:r>
          </a:p>
          <a:p>
            <a:pPr marL="0" indent="0">
              <a:buNone/>
            </a:pPr>
            <a:endParaRPr lang="hr-HR" sz="2000"/>
          </a:p>
          <a:p>
            <a:endParaRPr lang="hr-HR" sz="2000"/>
          </a:p>
        </p:txBody>
      </p:sp>
    </p:spTree>
    <p:extLst>
      <p:ext uri="{BB962C8B-B14F-4D97-AF65-F5344CB8AC3E}">
        <p14:creationId xmlns:p14="http://schemas.microsoft.com/office/powerpoint/2010/main" val="190663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2633AB-A68F-0D9A-1734-0E89D382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013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pl-PL" sz="3200" b="1">
                <a:solidFill>
                  <a:schemeClr val="tx2"/>
                </a:solidFill>
              </a:rPr>
              <a:t>Plan objave Poziva na dostavu projektnih prijedloga za 2024. godinu (ESF – europski socijalni fond) </a:t>
            </a:r>
            <a:endParaRPr lang="hr-HR" sz="3200" b="1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A7B3-6ED8-5049-0750-3900917A7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32" y="1072609"/>
            <a:ext cx="6383207" cy="4522647"/>
          </a:xfrm>
        </p:spPr>
        <p:txBody>
          <a:bodyPr anchor="ctr">
            <a:normAutofit/>
          </a:bodyPr>
          <a:lstStyle/>
          <a:p>
            <a:endParaRPr lang="hr-HR" sz="2000" dirty="0"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r>
              <a:rPr lang="hr-HR" sz="2000" dirty="0">
                <a:highlight>
                  <a:srgbClr val="FFFFFF"/>
                </a:highlight>
              </a:rPr>
              <a:t> </a:t>
            </a:r>
            <a:r>
              <a:rPr lang="hr-HR" sz="2000" b="1" dirty="0">
                <a:highlight>
                  <a:srgbClr val="FFFFFF"/>
                </a:highlight>
              </a:rPr>
              <a:t>Jačanje kapaciteta organizacija civilnoga društva za promociju STEM-a -</a:t>
            </a:r>
            <a:r>
              <a:rPr lang="hr-HR" sz="2000" dirty="0">
                <a:highlight>
                  <a:srgbClr val="FFFFFF"/>
                </a:highlight>
              </a:rPr>
              <a:t>Aktivnosti jačanja suradnje organizacija civilnoga društva, odgojno-obrazovnih,  visoko-obrazovnih i znanstvenih institucija u popularizaciji znanosti među djecom i mladima - </a:t>
            </a:r>
            <a:r>
              <a:rPr lang="hr-HR" sz="2000" dirty="0"/>
              <a:t>indikativni početak prijava: siječanj 2024</a:t>
            </a:r>
            <a:endParaRPr lang="hr-HR" sz="2000" dirty="0"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hr-HR" sz="2000" dirty="0">
              <a:highlight>
                <a:srgbClr val="FFFFFF"/>
              </a:highlight>
            </a:endParaRPr>
          </a:p>
          <a:p>
            <a:r>
              <a:rPr lang="hr-HR" sz="2000" b="0" i="0" u="none" strike="noStrike" dirty="0">
                <a:effectLst/>
              </a:rPr>
              <a:t> </a:t>
            </a:r>
            <a:r>
              <a:rPr lang="hr-HR" sz="2000" b="1" i="0" u="none" strike="noStrike" dirty="0">
                <a:effectLst/>
              </a:rPr>
              <a:t>Izrada i revizija standarda zanimanja - </a:t>
            </a:r>
            <a:r>
              <a:rPr lang="hr-HR" sz="2000" i="0" u="none" strike="noStrike" dirty="0">
                <a:effectLst/>
              </a:rPr>
              <a:t>daljnja izrada standarda zanimanja, revizija postojećih standarda zanimanja - </a:t>
            </a:r>
            <a:r>
              <a:rPr lang="hr-HR" sz="2000" dirty="0"/>
              <a:t>indikativni početak prijava: lipanj 2024</a:t>
            </a:r>
            <a:br>
              <a:rPr lang="hr-HR" sz="2000" b="0" i="0" u="none" strike="noStrike" dirty="0">
                <a:effectLst/>
                <a:latin typeface="Calibri" panose="020F0502020204030204" pitchFamily="34" charset="0"/>
              </a:rPr>
            </a:b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865005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462</TotalTime>
  <Words>1046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Open Sans</vt:lpstr>
      <vt:lpstr>Times New Roman</vt:lpstr>
      <vt:lpstr>Parallax</vt:lpstr>
      <vt:lpstr>Ured za projekte Tehničkog veleučilišta u Zagrebu</vt:lpstr>
      <vt:lpstr>Ured za projekte</vt:lpstr>
      <vt:lpstr>NPOO projekti –interni znanstveni projekti financirani iz Nacionalnog plana oporavka i otpornosti</vt:lpstr>
      <vt:lpstr>OTVORENI NATJEČAJI</vt:lpstr>
      <vt:lpstr>OTVORENI NATJEČAJI</vt:lpstr>
      <vt:lpstr>OTVORENI NATJEČAJI</vt:lpstr>
      <vt:lpstr>Raspored planiranih poziva na podnošenje prijedloga za Program Konkurentnost i kohezija 2021.-2027.za 2024. godinu</vt:lpstr>
      <vt:lpstr>Raspored planiranih poziva na podnošenje prijedloga za Program Konkurentnost i kohezija 2021.-2027.za 2024. godinu</vt:lpstr>
      <vt:lpstr>Plan objave Poziva na dostavu projektnih prijedloga za 2024. godinu (ESF – europski socijalni fond) </vt:lpstr>
      <vt:lpstr>Važni linkovi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Mišević (amisevic)</dc:creator>
  <cp:lastModifiedBy>Ivana Pleša Kelek (iplesakel)</cp:lastModifiedBy>
  <cp:revision>32</cp:revision>
  <dcterms:created xsi:type="dcterms:W3CDTF">2024-04-19T08:06:27Z</dcterms:created>
  <dcterms:modified xsi:type="dcterms:W3CDTF">2024-04-22T09:51:58Z</dcterms:modified>
</cp:coreProperties>
</file>