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4D5DBF50-52A9-4F60-ABB1-50C6A7F456E7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9F4E7B24-A3E8-4ED0-9EAF-4A47C51D09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702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336">
              <a:defRPr/>
            </a:pPr>
            <a:fld id="{07FCDD04-AEAA-9449-AE92-059740634108}" type="slidenum">
              <a:rPr lang="en-HR">
                <a:solidFill>
                  <a:prstClr val="black"/>
                </a:solidFill>
                <a:latin typeface="Calibri" panose="020F0502020204030204"/>
              </a:rPr>
              <a:pPr defTabSz="903336">
                <a:defRPr/>
              </a:pPr>
              <a:t>1</a:t>
            </a:fld>
            <a:endParaRPr lang="en-H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786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336">
              <a:defRPr/>
            </a:pPr>
            <a:fld id="{07FCDD04-AEAA-9449-AE92-059740634108}" type="slidenum">
              <a:rPr lang="en-HR">
                <a:solidFill>
                  <a:prstClr val="black"/>
                </a:solidFill>
                <a:latin typeface="Calibri" panose="020F0502020204030204"/>
              </a:rPr>
              <a:pPr defTabSz="903336">
                <a:defRPr/>
              </a:pPr>
              <a:t>2</a:t>
            </a:fld>
            <a:endParaRPr lang="en-H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39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336">
              <a:defRPr/>
            </a:pPr>
            <a:fld id="{07FCDD04-AEAA-9449-AE92-059740634108}" type="slidenum">
              <a:rPr lang="en-HR">
                <a:solidFill>
                  <a:prstClr val="black"/>
                </a:solidFill>
                <a:latin typeface="Calibri" panose="020F0502020204030204"/>
              </a:rPr>
              <a:pPr defTabSz="903336">
                <a:defRPr/>
              </a:pPr>
              <a:t>3</a:t>
            </a:fld>
            <a:endParaRPr lang="en-H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569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336">
              <a:defRPr/>
            </a:pPr>
            <a:fld id="{07FCDD04-AEAA-9449-AE92-059740634108}" type="slidenum">
              <a:rPr lang="en-HR">
                <a:solidFill>
                  <a:prstClr val="black"/>
                </a:solidFill>
                <a:latin typeface="Calibri" panose="020F0502020204030204"/>
              </a:rPr>
              <a:pPr defTabSz="903336">
                <a:defRPr/>
              </a:pPr>
              <a:t>4</a:t>
            </a:fld>
            <a:endParaRPr lang="en-H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105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EC7E-D61C-4B5E-9FFD-0AD6B366B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175AB-6196-4C1E-AE39-7FCD19984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65E49-B843-4747-97D4-7ACC5C1D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D97E-F8F5-49DB-B506-24922284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21A53-31F4-4549-A993-3AC430DC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765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0F66-B429-49F7-A9C3-3EB2FED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62D9C-0A40-4F63-B378-2DED865CD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D80EB-E87E-42E4-8E6B-EDBC34B4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98FC0-3284-4C05-9C40-24D258BF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115D1-4A1A-46DB-BA29-C768535A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545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F6BD2-9985-4581-81D1-46CAAF151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F677-C704-4FEF-9F3F-9922CAD32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2EC8-6BEB-441A-A818-2482A270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6526A-F843-45B1-B169-8689F4AC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1B256-7C4C-43C5-A588-CC05186A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870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0C73-E8A0-4160-BCA3-0C35BB2C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1DBB-3335-46F3-A039-B3321BCF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BD43D-2022-4C81-80C3-D47BEB26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E9FC6-E465-4C2C-B041-17E74DD9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9AAA9-F6F1-4147-BE69-EAB20123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79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1448-C390-40AC-AEE0-27CAD9C2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8B70B-948C-45A1-B41E-B35B5CF18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2165-EC88-4123-8ABC-351D92CA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DAF7A-E60F-4377-BB9A-B7534A42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F6C7D-3B25-456B-8232-4669917C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398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3E0E-4822-40A1-846F-D46C5424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DF49C-D3A8-4EE2-8615-73AA3ED0C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1B40A-9DB0-4801-9AB7-FEEDA39AA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4ED4-35D2-4AF9-B6DE-9A615F97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C06DC-6004-414A-8BD4-C8B350CB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62A43-B757-4A32-9DFF-FBC3AF6A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12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8542-974E-40B9-B568-C0E27564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AB138-4126-4BC3-8664-79032514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6A845-76B1-4EA4-ABFF-63BAC3A32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B88F8-CDF5-454A-AAA4-1416CC319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ACD30-7291-4E57-AB3E-47CF04F31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9014DB-4DEA-45F1-89A8-A9D6B508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B19FD-D6EC-4623-8EBF-DE3E8E13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FA9B0-E1A7-41D7-9669-CDFFE371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082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22F5-1C9D-4B98-9060-F817E27C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8E614-7E95-4F30-B1AD-841F9E0D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9E71B-EB5D-432B-931A-3717E02F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C7153-2F8D-4C96-9CA9-9651B7C3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4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6A02B-DF90-4F83-BF81-4F1B6BB7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28B67-7D12-45C5-973D-34626556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581FE-771C-46E2-818E-2B1C8E4F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73E3-DB69-4FF4-A635-01CE80C0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1A8CB-8B4B-4EC7-BEB9-0D13F13AC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79B8C-5B50-4854-B0DD-C2651EEB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6EE90-40AB-4F9B-B7A7-B2202D38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A3076-4C80-4550-80D1-261956EA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D5EE7-D2AD-45F1-8DC5-AA98006F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381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D3E4-9D3F-4644-AA90-423BCFB2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1370D1-684F-4E4D-94F7-D00EC21E4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580C4-421B-41DF-AE41-1757135BF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6273A-0248-4A17-98FC-38F45895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2F5DA-8411-48AB-9C7B-4315DD77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60B56-C4B5-41FC-8AC3-E0F910DD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15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F92F0-7997-4C36-B851-C57F1022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8CD10-46B9-49C8-9786-40300E1A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52E4B-8FE6-4773-8CBB-91940A9C0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E94D-58C4-4663-AD7B-C37D1B34C522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3395B-0F16-4D4F-A7EA-35997A84C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F3F4A-2163-4D49-93BB-F258C2665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6E1-9876-45CB-B668-D711ABA5CF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7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00D96D-BAD9-9171-6BA7-D75A1FE15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5"/>
            <a:ext cx="1223066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36A5D3-BED5-7E3A-010E-47B5A6508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798969"/>
            <a:ext cx="3826933" cy="9821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D3905C0-C1D4-AFC9-A2D1-E06C23321742}"/>
              </a:ext>
            </a:extLst>
          </p:cNvPr>
          <p:cNvSpPr txBox="1"/>
          <p:nvPr/>
        </p:nvSpPr>
        <p:spPr>
          <a:xfrm>
            <a:off x="1278466" y="1454068"/>
            <a:ext cx="8509001" cy="4319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267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„</a:t>
            </a:r>
            <a:r>
              <a:rPr lang="hr-HR" sz="2800" b="1" dirty="0">
                <a:solidFill>
                  <a:srgbClr val="FF0000"/>
                </a:solidFill>
                <a:latin typeface="Montserrat Light" pitchFamily="2" charset="77"/>
              </a:rPr>
              <a:t>Kako napisati CV koji se ističe”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– praktične smjernice i vježba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19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 11. 2025. 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Konavoska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,  </a:t>
            </a:r>
            <a:r>
              <a:rPr lang="hr-HR" sz="24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Klub 1017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9.15 - 10.15  </a:t>
            </a:r>
            <a:r>
              <a:rPr lang="hr-HR" sz="24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sati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12.00 - 13.00  </a:t>
            </a:r>
            <a:r>
              <a:rPr lang="hr-HR" sz="24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sati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Izaberi vrijeme koje ti odgovara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4A340-C52C-454B-B432-2E232C6A9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99" y="3007845"/>
            <a:ext cx="1532467" cy="1533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AF9AC-3478-4C36-B2CE-A53E8087B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5510517"/>
            <a:ext cx="2916213" cy="1334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D6C1A2-482E-4EAB-90A0-B338691080D2}"/>
              </a:ext>
            </a:extLst>
          </p:cNvPr>
          <p:cNvSpPr txBox="1"/>
          <p:nvPr/>
        </p:nvSpPr>
        <p:spPr>
          <a:xfrm>
            <a:off x="6015568" y="1363599"/>
            <a:ext cx="6176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Radionica za studente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BCC6B-23B4-46B8-A411-F0DD9B58C76B}"/>
              </a:ext>
            </a:extLst>
          </p:cNvPr>
          <p:cNvSpPr txBox="1"/>
          <p:nvPr/>
        </p:nvSpPr>
        <p:spPr>
          <a:xfrm>
            <a:off x="5797550" y="5804796"/>
            <a:ext cx="6176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Radionicu vodi: Mirjana Markovinović, mag. </a:t>
            </a:r>
            <a:r>
              <a:rPr kumimoji="0" lang="hr-H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act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 </a:t>
            </a:r>
            <a:r>
              <a:rPr kumimoji="0" lang="hr-H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soc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Ured za karijeru</a:t>
            </a:r>
            <a:endParaRPr kumimoji="0" lang="en-H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00D96D-BAD9-9171-6BA7-D75A1FE15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5"/>
            <a:ext cx="1223066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36A5D3-BED5-7E3A-010E-47B5A6508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798969"/>
            <a:ext cx="3826933" cy="9821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D3905C0-C1D4-AFC9-A2D1-E06C23321742}"/>
              </a:ext>
            </a:extLst>
          </p:cNvPr>
          <p:cNvSpPr txBox="1"/>
          <p:nvPr/>
        </p:nvSpPr>
        <p:spPr>
          <a:xfrm>
            <a:off x="1549400" y="1569215"/>
            <a:ext cx="8509001" cy="4134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267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„</a:t>
            </a:r>
            <a:r>
              <a:rPr lang="hr-HR" sz="2800" b="1" dirty="0">
                <a:solidFill>
                  <a:srgbClr val="FF0000"/>
                </a:solidFill>
                <a:latin typeface="Montserrat Light" pitchFamily="2" charset="77"/>
              </a:rPr>
              <a:t>Kako napisati CV koji se ističe”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– praktične smjernice i vježba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21. 11.  2025. 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Av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 V. Holjevca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,  pred.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Crt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10.30 - 11.30  sati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  12.30 - 13.30  sati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Izaberi vrijeme koje ti odgovara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4A340-C52C-454B-B432-2E232C6A9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2869598"/>
            <a:ext cx="1532467" cy="1533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AF9AC-3478-4C36-B2CE-A53E8087B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5510517"/>
            <a:ext cx="2916213" cy="1334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D6C1A2-482E-4EAB-90A0-B338691080D2}"/>
              </a:ext>
            </a:extLst>
          </p:cNvPr>
          <p:cNvSpPr txBox="1"/>
          <p:nvPr/>
        </p:nvSpPr>
        <p:spPr>
          <a:xfrm>
            <a:off x="6015568" y="1363599"/>
            <a:ext cx="6176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Radionica za studente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BCC6B-23B4-46B8-A411-F0DD9B58C76B}"/>
              </a:ext>
            </a:extLst>
          </p:cNvPr>
          <p:cNvSpPr txBox="1"/>
          <p:nvPr/>
        </p:nvSpPr>
        <p:spPr>
          <a:xfrm>
            <a:off x="5797550" y="5804796"/>
            <a:ext cx="6176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Radionicu vodi: Mirjana Markovinović, mag. </a:t>
            </a:r>
            <a:r>
              <a:rPr kumimoji="0" lang="hr-H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act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 </a:t>
            </a:r>
            <a:r>
              <a:rPr kumimoji="0" lang="hr-H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soc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Ured za karijeru</a:t>
            </a:r>
            <a:endParaRPr kumimoji="0" lang="en-H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6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00D96D-BAD9-9171-6BA7-D75A1FE15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5"/>
            <a:ext cx="1223066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36A5D3-BED5-7E3A-010E-47B5A6508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798969"/>
            <a:ext cx="3826933" cy="9821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D3905C0-C1D4-AFC9-A2D1-E06C23321742}"/>
              </a:ext>
            </a:extLst>
          </p:cNvPr>
          <p:cNvSpPr txBox="1"/>
          <p:nvPr/>
        </p:nvSpPr>
        <p:spPr>
          <a:xfrm>
            <a:off x="1453582" y="1290035"/>
            <a:ext cx="8509001" cy="438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267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„</a:t>
            </a:r>
            <a:r>
              <a:rPr lang="hr-HR" sz="2800" b="1" dirty="0">
                <a:solidFill>
                  <a:srgbClr val="FF0000"/>
                </a:solidFill>
                <a:latin typeface="Montserrat Light" pitchFamily="2" charset="77"/>
              </a:rPr>
              <a:t>Kako napisati CV koji se ističe”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- praktične smjernice i vježba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24. 11. 2025., 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Borongaj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,  pred. D,  11.00 - 12.00 </a:t>
            </a:r>
            <a:r>
              <a:rPr lang="hr-HR" sz="24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sati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b="1" dirty="0">
              <a:solidFill>
                <a:srgbClr val="4472C4">
                  <a:lumMod val="50000"/>
                </a:srgbClr>
              </a:solidFill>
              <a:latin typeface="Montserrat Ligh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28. 11. 2025., 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Borongaj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,  </a:t>
            </a:r>
            <a:r>
              <a:rPr lang="hr-HR" sz="24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pred. D, 11.45 – 12.45 sati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Izaberi vrijeme koje ti najviše odgovara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4A340-C52C-454B-B432-2E232C6A9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965512"/>
            <a:ext cx="1532467" cy="1533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AF9AC-3478-4C36-B2CE-A53E8087B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5510517"/>
            <a:ext cx="2916213" cy="1334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D6C1A2-482E-4EAB-90A0-B338691080D2}"/>
              </a:ext>
            </a:extLst>
          </p:cNvPr>
          <p:cNvSpPr txBox="1"/>
          <p:nvPr/>
        </p:nvSpPr>
        <p:spPr>
          <a:xfrm>
            <a:off x="6015568" y="1363599"/>
            <a:ext cx="6176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Radionica za studente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BCC6B-23B4-46B8-A411-F0DD9B58C76B}"/>
              </a:ext>
            </a:extLst>
          </p:cNvPr>
          <p:cNvSpPr txBox="1"/>
          <p:nvPr/>
        </p:nvSpPr>
        <p:spPr>
          <a:xfrm>
            <a:off x="5797550" y="5804796"/>
            <a:ext cx="6176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Radionicu vodi: Mirjana Markovinović, mag. </a:t>
            </a:r>
            <a:r>
              <a:rPr kumimoji="0" lang="hr-H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act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 </a:t>
            </a:r>
            <a:r>
              <a:rPr kumimoji="0" lang="hr-H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soc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Ured za karijeru</a:t>
            </a:r>
            <a:endParaRPr kumimoji="0" lang="en-H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30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00D96D-BAD9-9171-6BA7-D75A1FE15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5"/>
            <a:ext cx="1223066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36A5D3-BED5-7E3A-010E-47B5A6508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798969"/>
            <a:ext cx="3826933" cy="9821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D3905C0-C1D4-AFC9-A2D1-E06C23321742}"/>
              </a:ext>
            </a:extLst>
          </p:cNvPr>
          <p:cNvSpPr txBox="1"/>
          <p:nvPr/>
        </p:nvSpPr>
        <p:spPr>
          <a:xfrm>
            <a:off x="601134" y="685381"/>
            <a:ext cx="11430000" cy="5119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267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800" dirty="0">
              <a:solidFill>
                <a:srgbClr val="ED7D31">
                  <a:lumMod val="60000"/>
                  <a:lumOff val="40000"/>
                </a:srgbClr>
              </a:solidFill>
              <a:latin typeface="Montserrat Ligh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„</a:t>
            </a:r>
            <a:r>
              <a:rPr lang="hr-HR" sz="2800" b="1" dirty="0">
                <a:solidFill>
                  <a:srgbClr val="FF0000"/>
                </a:solidFill>
                <a:latin typeface="Montserrat Light" pitchFamily="2" charset="77"/>
              </a:rPr>
              <a:t>Kako napisati CV koji se ističe”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Montserrat Light" pitchFamily="2" charset="77"/>
              </a:rPr>
              <a:t>-</a:t>
            </a:r>
            <a:r>
              <a:rPr lang="hr-HR" sz="2800" b="1" dirty="0">
                <a:solidFill>
                  <a:srgbClr val="FF0000"/>
                </a:solidFill>
                <a:latin typeface="Montserrat Light" pitchFamily="2" charset="77"/>
              </a:rPr>
              <a:t> </a:t>
            </a:r>
            <a:r>
              <a:rPr lang="hr-HR" sz="28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praktične smjernice i vježba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r-HR" sz="2800" b="1" dirty="0">
              <a:solidFill>
                <a:srgbClr val="4472C4">
                  <a:lumMod val="50000"/>
                </a:srgbClr>
              </a:solidFill>
              <a:latin typeface="Montserrat Light" pitchFamily="2" charset="77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0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19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 11. 2025.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Konavoska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,  </a:t>
            </a:r>
            <a:r>
              <a:rPr lang="hr-HR" sz="20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Klub 1017, vrijeme: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9.15 -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10.15 i 12.00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- 13.00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21. 11.  2025.  </a:t>
            </a:r>
            <a:r>
              <a:rPr lang="hr-HR" sz="2000" b="1" dirty="0" err="1">
                <a:solidFill>
                  <a:srgbClr val="FF0000"/>
                </a:solidFill>
                <a:latin typeface="Montserrat Light" pitchFamily="2" charset="77"/>
              </a:rPr>
              <a:t>Holjevčeva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,  pred.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Crt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 B, vrijeme: 10.30 - 11.30 i 12.30 - 13.30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24. 11. 2025.,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Borongaj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,  pred. D,  vrijeme: 11.00 - 12.00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000" b="1" dirty="0">
              <a:solidFill>
                <a:srgbClr val="4472C4">
                  <a:lumMod val="50000"/>
                </a:srgbClr>
              </a:solidFill>
              <a:latin typeface="Montserrat Light" pitchFamily="2" charset="77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28. 11. 2025.,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Borongaj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,  </a:t>
            </a:r>
            <a:r>
              <a:rPr lang="hr-HR" sz="2000" b="1" dirty="0">
                <a:solidFill>
                  <a:srgbClr val="4472C4">
                    <a:lumMod val="50000"/>
                  </a:srgbClr>
                </a:solidFill>
                <a:latin typeface="Montserrat Light" pitchFamily="2" charset="77"/>
              </a:rPr>
              <a:t>pred. D, vrijeme: 11.45 – 12.45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Izaberi vrijeme koje ti najviše odgovara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AF9AC-3478-4C36-B2CE-A53E8087BA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" y="5587356"/>
            <a:ext cx="2556934" cy="1170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D6C1A2-482E-4EAB-90A0-B338691080D2}"/>
              </a:ext>
            </a:extLst>
          </p:cNvPr>
          <p:cNvSpPr txBox="1"/>
          <p:nvPr/>
        </p:nvSpPr>
        <p:spPr>
          <a:xfrm>
            <a:off x="6015568" y="1363599"/>
            <a:ext cx="6176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Radionica za studente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BCC6B-23B4-46B8-A411-F0DD9B58C76B}"/>
              </a:ext>
            </a:extLst>
          </p:cNvPr>
          <p:cNvSpPr txBox="1"/>
          <p:nvPr/>
        </p:nvSpPr>
        <p:spPr>
          <a:xfrm>
            <a:off x="5797550" y="5804796"/>
            <a:ext cx="6176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Radionicu vodi: Mirjana Markovinović, mag. </a:t>
            </a:r>
            <a:r>
              <a:rPr kumimoji="0" lang="hr-H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act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 </a:t>
            </a:r>
            <a:r>
              <a:rPr kumimoji="0" lang="hr-H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soc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Ured za karijeru</a:t>
            </a:r>
            <a:endParaRPr kumimoji="0" lang="en-H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626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307</Words>
  <Application>Microsoft Office PowerPoint</Application>
  <PresentationFormat>Widescreen</PresentationFormat>
  <Paragraphs>64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 Markovinović (mmarkovin)</dc:creator>
  <cp:lastModifiedBy>Mirjana Markovinović (mmarkovin)</cp:lastModifiedBy>
  <cp:revision>6</cp:revision>
  <cp:lastPrinted>2025-11-06T11:17:30Z</cp:lastPrinted>
  <dcterms:created xsi:type="dcterms:W3CDTF">2025-11-05T13:33:17Z</dcterms:created>
  <dcterms:modified xsi:type="dcterms:W3CDTF">2025-11-12T09:09:11Z</dcterms:modified>
</cp:coreProperties>
</file>